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Lst>
  <p:notesMasterIdLst>
    <p:notesMasterId r:id="rId67"/>
  </p:notesMasterIdLst>
  <p:sldIdLst>
    <p:sldId id="256" r:id="rId8"/>
    <p:sldId id="257" r:id="rId9"/>
    <p:sldId id="258" r:id="rId10"/>
    <p:sldId id="259" r:id="rId11"/>
    <p:sldId id="260" r:id="rId12"/>
    <p:sldId id="261" r:id="rId13"/>
    <p:sldId id="262" r:id="rId14"/>
    <p:sldId id="263" r:id="rId15"/>
    <p:sldId id="264"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141B5D-2A8B-4B43-8979-D1E2432F67AA}" v="6" dt="2022-12-18T07:26:19.212"/>
    <p1510:client id="{1C169728-259E-4EE2-8B03-4AD065F7EF64}" v="2" dt="2022-12-18T07:05:53.003"/>
    <p1510:client id="{1FD34233-7FA9-4BD0-8C44-8C14217DB1E9}" v="1" dt="2022-11-04T00:41:31.914"/>
    <p1510:client id="{EBBF6665-382C-467A-8583-3B98B0051795}" v="1" dt="2022-11-04T03:30:52.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OV SOCHEATDALIN" userId="S::ngov_socheatdalin@dtc1.itc.edu.kh::48c3ad56-1349-4748-81f8-12e96056e556" providerId="AD" clId="Web-{10141B5D-2A8B-4B43-8979-D1E2432F67AA}"/>
    <pc:docChg chg="addSld delSld">
      <pc:chgData name="NGOV SOCHEATDALIN" userId="S::ngov_socheatdalin@dtc1.itc.edu.kh::48c3ad56-1349-4748-81f8-12e96056e556" providerId="AD" clId="Web-{10141B5D-2A8B-4B43-8979-D1E2432F67AA}" dt="2022-12-18T07:26:18.025" v="1"/>
      <pc:docMkLst>
        <pc:docMk/>
      </pc:docMkLst>
      <pc:sldChg chg="add del">
        <pc:chgData name="NGOV SOCHEATDALIN" userId="S::ngov_socheatdalin@dtc1.itc.edu.kh::48c3ad56-1349-4748-81f8-12e96056e556" providerId="AD" clId="Web-{10141B5D-2A8B-4B43-8979-D1E2432F67AA}" dt="2022-12-18T07:26:18.025" v="1"/>
        <pc:sldMkLst>
          <pc:docMk/>
          <pc:sldMk cId="0" sldId="262"/>
        </pc:sldMkLst>
      </pc:sldChg>
    </pc:docChg>
  </pc:docChgLst>
  <pc:docChgLst>
    <pc:chgData name="KORN VEASNA" userId="S::korn_veasna@dtc1.itc.edu.kh::b8ef6401-9637-4398-a372-5faaf3ae3ba3" providerId="AD" clId="Web-{1FD34233-7FA9-4BD0-8C44-8C14217DB1E9}"/>
    <pc:docChg chg="delSld">
      <pc:chgData name="KORN VEASNA" userId="S::korn_veasna@dtc1.itc.edu.kh::b8ef6401-9637-4398-a372-5faaf3ae3ba3" providerId="AD" clId="Web-{1FD34233-7FA9-4BD0-8C44-8C14217DB1E9}" dt="2022-11-04T00:41:31.914" v="0"/>
      <pc:docMkLst>
        <pc:docMk/>
      </pc:docMkLst>
      <pc:sldChg chg="del">
        <pc:chgData name="KORN VEASNA" userId="S::korn_veasna@dtc1.itc.edu.kh::b8ef6401-9637-4398-a372-5faaf3ae3ba3" providerId="AD" clId="Web-{1FD34233-7FA9-4BD0-8C44-8C14217DB1E9}" dt="2022-11-04T00:41:31.914" v="0"/>
        <pc:sldMkLst>
          <pc:docMk/>
          <pc:sldMk cId="0" sldId="265"/>
        </pc:sldMkLst>
      </pc:sldChg>
    </pc:docChg>
  </pc:docChgLst>
  <pc:docChgLst>
    <pc:chgData name="KIM LEAKHENA" userId="S::kim_leakhena@dtc1.itc.edu.kh::bbe1548d-8a31-4f12-9c15-8fc12480ac06" providerId="AD" clId="Web-{1C169728-259E-4EE2-8B03-4AD065F7EF64}"/>
    <pc:docChg chg="addSld delSld">
      <pc:chgData name="KIM LEAKHENA" userId="S::kim_leakhena@dtc1.itc.edu.kh::bbe1548d-8a31-4f12-9c15-8fc12480ac06" providerId="AD" clId="Web-{1C169728-259E-4EE2-8B03-4AD065F7EF64}" dt="2022-12-18T07:05:53.003" v="1"/>
      <pc:docMkLst>
        <pc:docMk/>
      </pc:docMkLst>
      <pc:sldChg chg="new del">
        <pc:chgData name="KIM LEAKHENA" userId="S::kim_leakhena@dtc1.itc.edu.kh::bbe1548d-8a31-4f12-9c15-8fc12480ac06" providerId="AD" clId="Web-{1C169728-259E-4EE2-8B03-4AD065F7EF64}" dt="2022-12-18T07:05:53.003" v="1"/>
        <pc:sldMkLst>
          <pc:docMk/>
          <pc:sldMk cId="911037242" sldId="316"/>
        </pc:sldMkLst>
      </pc:sldChg>
    </pc:docChg>
  </pc:docChgLst>
  <pc:docChgLst>
    <pc:chgData name="SEK SOTHEAVY" userId="S::sek_sotheavy@dtc1.itc.edu.kh::df557a33-bc7d-4083-8018-14046edffe64" providerId="AD" clId="Web-{EBBF6665-382C-467A-8583-3B98B0051795}"/>
    <pc:docChg chg="modSld">
      <pc:chgData name="SEK SOTHEAVY" userId="S::sek_sotheavy@dtc1.itc.edu.kh::df557a33-bc7d-4083-8018-14046edffe64" providerId="AD" clId="Web-{EBBF6665-382C-467A-8583-3B98B0051795}" dt="2022-11-04T03:30:52.109" v="0" actId="1076"/>
      <pc:docMkLst>
        <pc:docMk/>
      </pc:docMkLst>
      <pc:sldChg chg="modSp">
        <pc:chgData name="SEK SOTHEAVY" userId="S::sek_sotheavy@dtc1.itc.edu.kh::df557a33-bc7d-4083-8018-14046edffe64" providerId="AD" clId="Web-{EBBF6665-382C-467A-8583-3B98B0051795}" dt="2022-11-04T03:30:52.109" v="0" actId="1076"/>
        <pc:sldMkLst>
          <pc:docMk/>
          <pc:sldMk cId="0" sldId="268"/>
        </pc:sldMkLst>
        <pc:spChg chg="mod">
          <ac:chgData name="SEK SOTHEAVY" userId="S::sek_sotheavy@dtc1.itc.edu.kh::df557a33-bc7d-4083-8018-14046edffe64" providerId="AD" clId="Web-{EBBF6665-382C-467A-8583-3B98B0051795}" dt="2022-11-04T03:30:52.109" v="0" actId="1076"/>
          <ac:spMkLst>
            <pc:docMk/>
            <pc:sldMk cId="0" sldId="268"/>
            <ac:spMk id="3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1"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pPr algn="ctr">
              <a:buNone/>
            </a:pPr>
            <a:r>
              <a:rPr lang="en-US" sz="4400" b="0" strike="noStrike" spc="-1">
                <a:latin typeface="Arial"/>
              </a:rPr>
              <a:t>Click to move the slide</a:t>
            </a:r>
          </a:p>
        </p:txBody>
      </p:sp>
      <p:sp>
        <p:nvSpPr>
          <p:cNvPr id="272"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273"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274" name="PlaceHolder 4"/>
          <p:cNvSpPr>
            <a:spLocks noGrp="1"/>
          </p:cNvSpPr>
          <p:nvPr>
            <p:ph type="dt" idx="2"/>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275" name="PlaceHolder 5"/>
          <p:cNvSpPr>
            <a:spLocks noGrp="1"/>
          </p:cNvSpPr>
          <p:nvPr>
            <p:ph type="ftr" idx="3"/>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276" name="PlaceHolder 6"/>
          <p:cNvSpPr>
            <a:spLocks noGrp="1"/>
          </p:cNvSpPr>
          <p:nvPr>
            <p:ph type="sldNum" idx="4"/>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BB25243C-EEA2-4DD6-AF49-5DA6626814BB}"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381000" y="685800"/>
            <a:ext cx="6094413" cy="3429000"/>
          </a:xfrm>
          <a:prstGeom prst="rect">
            <a:avLst/>
          </a:prstGeom>
          <a:ln w="0">
            <a:noFill/>
          </a:ln>
        </p:spPr>
      </p:sp>
      <p:sp>
        <p:nvSpPr>
          <p:cNvPr id="466"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Cisco Networking Academy Program</a:t>
            </a:r>
          </a:p>
          <a:p>
            <a:pPr marL="216000" indent="-216000">
              <a:lnSpc>
                <a:spcPct val="100000"/>
              </a:lnSpc>
              <a:buNone/>
              <a:tabLst>
                <a:tab pos="0" algn="l"/>
              </a:tabLst>
            </a:pPr>
            <a:r>
              <a:rPr lang="en-US" sz="2000" b="0" strike="noStrike" spc="-1">
                <a:latin typeface="Arial"/>
              </a:rPr>
              <a:t>Introduction to Networks v7.0</a:t>
            </a:r>
          </a:p>
          <a:p>
            <a:pPr marL="216000" indent="-216000">
              <a:lnSpc>
                <a:spcPct val="100000"/>
              </a:lnSpc>
              <a:buNone/>
              <a:tabLst>
                <a:tab pos="0" algn="l"/>
              </a:tabLst>
            </a:pPr>
            <a:r>
              <a:rPr lang="en-US" sz="2000" b="0" strike="noStrike" spc="-1">
                <a:latin typeface="Arial"/>
              </a:rPr>
              <a:t>Module 2: Basic Switch and End Device Configuration</a:t>
            </a:r>
          </a:p>
          <a:p>
            <a:pPr marL="216000" indent="-216000">
              <a:lnSpc>
                <a:spcPct val="100000"/>
              </a:lnSpc>
              <a:buNone/>
              <a:tabLst>
                <a:tab pos="0" algn="l"/>
              </a:tabLst>
            </a:pPr>
            <a:endParaRPr lang="en-US" sz="2000" b="0" strike="noStrike" spc="-1">
              <a:latin typeface="Arial"/>
            </a:endParaRPr>
          </a:p>
        </p:txBody>
      </p:sp>
      <p:sp>
        <p:nvSpPr>
          <p:cNvPr id="467" name="PlaceHolder 3"/>
          <p:cNvSpPr>
            <a:spLocks noGrp="1"/>
          </p:cNvSpPr>
          <p:nvPr>
            <p:ph type="sldNum" idx="5"/>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85AC6148-04AD-4C7A-BA81-1F223A4CAC68}" type="slidenum">
              <a:rPr lang="en-US" sz="1200" b="0" strike="noStrike" spc="-1">
                <a:solidFill>
                  <a:srgbClr val="000000"/>
                </a:solidFill>
                <a:latin typeface="Arial"/>
                <a:ea typeface="ＭＳ Ｐゴシック"/>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sldNum" idx="14"/>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436313A0-470C-4D78-9808-0983216FF87A}" type="slidenum">
              <a:rPr lang="en-US" sz="800" b="0" strike="noStrike" spc="-1">
                <a:solidFill>
                  <a:srgbClr val="000000"/>
                </a:solidFill>
                <a:latin typeface="Arial"/>
              </a:rPr>
              <a:t>10</a:t>
            </a:fld>
            <a:endParaRPr lang="en-US" sz="800" b="0" strike="noStrike" spc="-1">
              <a:latin typeface="Times New Roman"/>
            </a:endParaRPr>
          </a:p>
        </p:txBody>
      </p:sp>
      <p:sp>
        <p:nvSpPr>
          <p:cNvPr id="496" name="PlaceHolder 2"/>
          <p:cNvSpPr>
            <a:spLocks noGrp="1" noRot="1" noChangeAspect="1"/>
          </p:cNvSpPr>
          <p:nvPr>
            <p:ph type="sldImg"/>
          </p:nvPr>
        </p:nvSpPr>
        <p:spPr>
          <a:xfrm>
            <a:off x="381000" y="685800"/>
            <a:ext cx="6094413" cy="3429000"/>
          </a:xfrm>
          <a:prstGeom prst="rect">
            <a:avLst/>
          </a:prstGeom>
          <a:ln w="0">
            <a:noFill/>
          </a:ln>
        </p:spPr>
      </p:sp>
      <p:sp>
        <p:nvSpPr>
          <p:cNvPr id="497"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2.2 – IOS </a:t>
            </a:r>
            <a:r>
              <a:rPr lang="en-US" sz="1200" b="0" strike="noStrike" spc="-1">
                <a:solidFill>
                  <a:srgbClr val="999999"/>
                </a:solidFill>
                <a:latin typeface="Arial"/>
                <a:ea typeface="ＭＳ Ｐゴシック"/>
              </a:rPr>
              <a:t>Navigation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2.2.2 – Configuration Mode and Subconfiguration Modes</a:t>
            </a:r>
            <a:endParaRPr lang="en-US" sz="2000" b="0" strike="noStrike" spc="-1">
              <a:latin typeface="Arial"/>
            </a:endParaRPr>
          </a:p>
          <a:p>
            <a:pPr marL="216000" indent="-216000">
              <a:lnSpc>
                <a:spcPct val="80000"/>
              </a:lnSpc>
              <a:buNone/>
              <a:tabLst>
                <a:tab pos="0" algn="l"/>
              </a:tabLst>
            </a:pPr>
            <a:endParaRPr lang="en-US" sz="20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sldNum" idx="15"/>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D472286C-DD17-49A1-8FF7-BA0C7695E561}" type="slidenum">
              <a:rPr lang="en-US" sz="800" b="0" strike="noStrike" spc="-1">
                <a:solidFill>
                  <a:srgbClr val="000000"/>
                </a:solidFill>
                <a:latin typeface="Arial"/>
              </a:rPr>
              <a:t>11</a:t>
            </a:fld>
            <a:endParaRPr lang="en-US" sz="800" b="0" strike="noStrike" spc="-1">
              <a:latin typeface="Times New Roman"/>
            </a:endParaRPr>
          </a:p>
        </p:txBody>
      </p:sp>
      <p:sp>
        <p:nvSpPr>
          <p:cNvPr id="499" name="PlaceHolder 2"/>
          <p:cNvSpPr>
            <a:spLocks noGrp="1" noRot="1" noChangeAspect="1"/>
          </p:cNvSpPr>
          <p:nvPr>
            <p:ph type="sldImg"/>
          </p:nvPr>
        </p:nvSpPr>
        <p:spPr>
          <a:xfrm>
            <a:off x="381000" y="685800"/>
            <a:ext cx="6094413" cy="3429000"/>
          </a:xfrm>
          <a:prstGeom prst="rect">
            <a:avLst/>
          </a:prstGeom>
          <a:ln w="0">
            <a:noFill/>
          </a:ln>
        </p:spPr>
      </p:sp>
      <p:sp>
        <p:nvSpPr>
          <p:cNvPr id="500"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2.2 – IOS </a:t>
            </a:r>
            <a:r>
              <a:rPr lang="en-US" sz="1200" b="0" strike="noStrike" spc="-1">
                <a:solidFill>
                  <a:srgbClr val="999999"/>
                </a:solidFill>
                <a:latin typeface="Arial"/>
                <a:ea typeface="ＭＳ Ｐゴシック"/>
              </a:rPr>
              <a:t>Navigation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2.2.3 – Video - IOS CLI Primary Command Modes</a:t>
            </a:r>
            <a:endParaRPr lang="en-US" sz="2000" b="0" strike="noStrike" spc="-1">
              <a:latin typeface="Arial"/>
            </a:endParaRPr>
          </a:p>
          <a:p>
            <a:pPr marL="216000" indent="-216000">
              <a:lnSpc>
                <a:spcPct val="80000"/>
              </a:lnSpc>
              <a:buNone/>
              <a:tabLst>
                <a:tab pos="0" algn="l"/>
              </a:tabLst>
            </a:pPr>
            <a:endParaRPr lang="en-US" sz="2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noRot="1" noChangeAspect="1"/>
          </p:cNvSpPr>
          <p:nvPr>
            <p:ph type="sldImg"/>
          </p:nvPr>
        </p:nvSpPr>
        <p:spPr>
          <a:xfrm>
            <a:off x="381000" y="685800"/>
            <a:ext cx="6094413" cy="3429000"/>
          </a:xfrm>
          <a:prstGeom prst="rect">
            <a:avLst/>
          </a:prstGeom>
          <a:ln w="0">
            <a:noFill/>
          </a:ln>
        </p:spPr>
      </p:sp>
      <p:sp>
        <p:nvSpPr>
          <p:cNvPr id="502"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2.2 – IOS </a:t>
            </a:r>
            <a:r>
              <a:rPr lang="en-US" sz="1200" b="0" strike="noStrike" spc="-1">
                <a:solidFill>
                  <a:srgbClr val="999999"/>
                </a:solidFill>
                <a:latin typeface="Arial"/>
                <a:ea typeface="ＭＳ Ｐゴシック"/>
              </a:rPr>
              <a:t>Navigation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2.2.4 – Navigate Between IOS Modes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503" name="PlaceHolder 3"/>
          <p:cNvSpPr>
            <a:spLocks noGrp="1"/>
          </p:cNvSpPr>
          <p:nvPr>
            <p:ph type="sldNum" idx="16"/>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4BB447F6-2FB7-4D77-9B84-395D87B94505}" type="slidenum">
              <a:rPr lang="en-US" sz="1200" b="0" strike="noStrike" spc="-1">
                <a:solidFill>
                  <a:srgbClr val="000000"/>
                </a:solidFill>
                <a:latin typeface="Arial"/>
                <a:ea typeface="ＭＳ Ｐゴシック"/>
              </a:rPr>
              <a:t>12</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laceHolder 1"/>
          <p:cNvSpPr>
            <a:spLocks noGrp="1" noRot="1" noChangeAspect="1"/>
          </p:cNvSpPr>
          <p:nvPr>
            <p:ph type="sldImg"/>
          </p:nvPr>
        </p:nvSpPr>
        <p:spPr>
          <a:xfrm>
            <a:off x="381000" y="685800"/>
            <a:ext cx="6094413" cy="3429000"/>
          </a:xfrm>
          <a:prstGeom prst="rect">
            <a:avLst/>
          </a:prstGeom>
          <a:ln w="0">
            <a:noFill/>
          </a:ln>
        </p:spPr>
      </p:sp>
      <p:sp>
        <p:nvSpPr>
          <p:cNvPr id="505"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2.2 – IOS </a:t>
            </a:r>
            <a:r>
              <a:rPr lang="en-US" sz="1200" b="0" strike="noStrike" spc="-1">
                <a:solidFill>
                  <a:srgbClr val="999999"/>
                </a:solidFill>
                <a:latin typeface="Arial"/>
                <a:ea typeface="ＭＳ Ｐゴシック"/>
              </a:rPr>
              <a:t>Navigation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2.2.4 – Navigate Between IOS Modes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506" name="PlaceHolder 3"/>
          <p:cNvSpPr>
            <a:spLocks noGrp="1"/>
          </p:cNvSpPr>
          <p:nvPr>
            <p:ph type="sldNum" idx="17"/>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54F783E8-19FD-4A7C-93A4-AB9B8AA67E4A}" type="slidenum">
              <a:rPr lang="en-US" sz="1200" b="0" strike="noStrike" spc="-1">
                <a:solidFill>
                  <a:srgbClr val="000000"/>
                </a:solidFill>
                <a:latin typeface="Arial"/>
                <a:ea typeface="ＭＳ Ｐゴシック"/>
              </a:rPr>
              <a:t>13</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sldNum" idx="18"/>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071EBAB1-698F-4774-96E0-97A59A4EC399}" type="slidenum">
              <a:rPr lang="en-US" sz="800" b="0" strike="noStrike" spc="-1">
                <a:solidFill>
                  <a:srgbClr val="000000"/>
                </a:solidFill>
                <a:latin typeface="Arial"/>
              </a:rPr>
              <a:t>14</a:t>
            </a:fld>
            <a:endParaRPr lang="en-US" sz="800" b="0" strike="noStrike" spc="-1">
              <a:latin typeface="Times New Roman"/>
            </a:endParaRPr>
          </a:p>
        </p:txBody>
      </p:sp>
      <p:sp>
        <p:nvSpPr>
          <p:cNvPr id="508" name="PlaceHolder 2"/>
          <p:cNvSpPr>
            <a:spLocks noGrp="1" noRot="1" noChangeAspect="1"/>
          </p:cNvSpPr>
          <p:nvPr>
            <p:ph type="sldImg"/>
          </p:nvPr>
        </p:nvSpPr>
        <p:spPr>
          <a:xfrm>
            <a:off x="381000" y="685800"/>
            <a:ext cx="6094413" cy="3429000"/>
          </a:xfrm>
          <a:prstGeom prst="rect">
            <a:avLst/>
          </a:prstGeom>
          <a:ln w="0">
            <a:noFill/>
          </a:ln>
        </p:spPr>
      </p:sp>
      <p:sp>
        <p:nvSpPr>
          <p:cNvPr id="509"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2.2 – IOS </a:t>
            </a:r>
            <a:r>
              <a:rPr lang="en-US" sz="1200" b="0" strike="noStrike" spc="-1">
                <a:solidFill>
                  <a:srgbClr val="999999"/>
                </a:solidFill>
                <a:latin typeface="Arial"/>
                <a:ea typeface="ＭＳ Ｐゴシック"/>
              </a:rPr>
              <a:t>Navigation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2.2.5 – Video - Navigate Between IOS Modes</a:t>
            </a:r>
            <a:endParaRPr lang="en-US" sz="20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2.2.6 – A Note About Syntax Checker</a:t>
            </a:r>
            <a:endParaRPr lang="en-US" sz="20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2.2.7 – Syntax Checker – Navigate Between IOS Modes</a:t>
            </a:r>
            <a:endParaRPr lang="en-US" sz="20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2.2.8 – Check Your Understanding - IOS Navigation</a:t>
            </a:r>
            <a:endParaRPr lang="en-US" sz="20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noRot="1" noChangeAspect="1"/>
          </p:cNvSpPr>
          <p:nvPr>
            <p:ph type="sldImg"/>
          </p:nvPr>
        </p:nvSpPr>
        <p:spPr>
          <a:xfrm>
            <a:off x="381000" y="685800"/>
            <a:ext cx="6094413" cy="3429000"/>
          </a:xfrm>
          <a:prstGeom prst="rect">
            <a:avLst/>
          </a:prstGeom>
          <a:ln w="0">
            <a:noFill/>
          </a:ln>
        </p:spPr>
      </p:sp>
      <p:sp>
        <p:nvSpPr>
          <p:cNvPr id="511"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p:txBody>
      </p:sp>
      <p:sp>
        <p:nvSpPr>
          <p:cNvPr id="512" name="PlaceHolder 3"/>
          <p:cNvSpPr>
            <a:spLocks noGrp="1"/>
          </p:cNvSpPr>
          <p:nvPr>
            <p:ph type="sldNum" idx="19"/>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EA22C685-FCAC-46FD-9A2E-FEC5823D7DA7}" type="slidenum">
              <a:rPr lang="en-US" sz="1200" b="0" strike="noStrike" spc="-1">
                <a:solidFill>
                  <a:srgbClr val="000000"/>
                </a:solidFill>
                <a:latin typeface="Arial"/>
                <a:ea typeface="ＭＳ Ｐゴシック"/>
              </a:rPr>
              <a:t>15</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noRot="1" noChangeAspect="1"/>
          </p:cNvSpPr>
          <p:nvPr>
            <p:ph type="sldImg"/>
          </p:nvPr>
        </p:nvSpPr>
        <p:spPr>
          <a:xfrm>
            <a:off x="381000" y="685800"/>
            <a:ext cx="6094413" cy="3429000"/>
          </a:xfrm>
          <a:prstGeom prst="rect">
            <a:avLst/>
          </a:prstGeom>
          <a:ln w="0">
            <a:noFill/>
          </a:ln>
        </p:spPr>
      </p:sp>
      <p:sp>
        <p:nvSpPr>
          <p:cNvPr id="514"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2.3.1 – Basic IOS Command Structure</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515" name="PlaceHolder 3"/>
          <p:cNvSpPr>
            <a:spLocks noGrp="1"/>
          </p:cNvSpPr>
          <p:nvPr>
            <p:ph type="sldNum" idx="20"/>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49F78645-8666-4CFC-A93E-9FCE79565308}" type="slidenum">
              <a:rPr lang="en-US" sz="1200" b="0" strike="noStrike" spc="-1">
                <a:solidFill>
                  <a:srgbClr val="000000"/>
                </a:solidFill>
                <a:latin typeface="Arial"/>
                <a:ea typeface="ＭＳ Ｐゴシック"/>
              </a:rPr>
              <a:t>16</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noRot="1" noChangeAspect="1"/>
          </p:cNvSpPr>
          <p:nvPr>
            <p:ph type="sldImg"/>
          </p:nvPr>
        </p:nvSpPr>
        <p:spPr>
          <a:xfrm>
            <a:off x="381000" y="685800"/>
            <a:ext cx="6094413" cy="3429000"/>
          </a:xfrm>
          <a:prstGeom prst="rect">
            <a:avLst/>
          </a:prstGeom>
          <a:ln w="0">
            <a:noFill/>
          </a:ln>
        </p:spPr>
      </p:sp>
      <p:sp>
        <p:nvSpPr>
          <p:cNvPr id="517"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2.3.2 – IOS Command Syntax Check</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518" name="PlaceHolder 3"/>
          <p:cNvSpPr>
            <a:spLocks noGrp="1"/>
          </p:cNvSpPr>
          <p:nvPr>
            <p:ph type="sldNum" idx="21"/>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F25540FB-6CB4-4161-A216-0EAD3723C1D0}" type="slidenum">
              <a:rPr lang="en-US" sz="1200" b="0" strike="noStrike" spc="-1">
                <a:solidFill>
                  <a:srgbClr val="000000"/>
                </a:solidFill>
                <a:latin typeface="Arial"/>
                <a:ea typeface="ＭＳ Ｐゴシック"/>
              </a:rPr>
              <a:t>17</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noRot="1" noChangeAspect="1"/>
          </p:cNvSpPr>
          <p:nvPr>
            <p:ph type="sldImg"/>
          </p:nvPr>
        </p:nvSpPr>
        <p:spPr>
          <a:xfrm>
            <a:off x="381000" y="685800"/>
            <a:ext cx="6094413" cy="3429000"/>
          </a:xfrm>
          <a:prstGeom prst="rect">
            <a:avLst/>
          </a:prstGeom>
          <a:ln w="0">
            <a:noFill/>
          </a:ln>
        </p:spPr>
      </p:sp>
      <p:sp>
        <p:nvSpPr>
          <p:cNvPr id="520"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2.3.2 – IOS Command Syntax Check </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521" name="PlaceHolder 3"/>
          <p:cNvSpPr>
            <a:spLocks noGrp="1"/>
          </p:cNvSpPr>
          <p:nvPr>
            <p:ph type="sldNum" idx="22"/>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2D930E17-AEEE-4E76-8446-BDA0DD3CAFC5}" type="slidenum">
              <a:rPr lang="en-US" sz="1200" b="0" strike="noStrike" spc="-1">
                <a:solidFill>
                  <a:srgbClr val="000000"/>
                </a:solidFill>
                <a:latin typeface="Arial"/>
                <a:ea typeface="ＭＳ Ｐゴシック"/>
              </a:rPr>
              <a:t>18</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laceHolder 1"/>
          <p:cNvSpPr>
            <a:spLocks noGrp="1" noRot="1" noChangeAspect="1"/>
          </p:cNvSpPr>
          <p:nvPr>
            <p:ph type="sldImg"/>
          </p:nvPr>
        </p:nvSpPr>
        <p:spPr>
          <a:xfrm>
            <a:off x="381000" y="685800"/>
            <a:ext cx="6094413" cy="3429000"/>
          </a:xfrm>
          <a:prstGeom prst="rect">
            <a:avLst/>
          </a:prstGeom>
          <a:ln w="0">
            <a:noFill/>
          </a:ln>
        </p:spPr>
      </p:sp>
      <p:sp>
        <p:nvSpPr>
          <p:cNvPr id="523"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2.3.3 – IOS Help Features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524" name="PlaceHolder 3"/>
          <p:cNvSpPr>
            <a:spLocks noGrp="1"/>
          </p:cNvSpPr>
          <p:nvPr>
            <p:ph type="sldNum" idx="23"/>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EB803528-46A1-4C13-9C58-E6D0C994F11C}" type="slidenum">
              <a:rPr lang="en-US" sz="1200" b="0" strike="noStrike" spc="-1">
                <a:solidFill>
                  <a:srgbClr val="000000"/>
                </a:solidFill>
                <a:latin typeface="Arial"/>
                <a:ea typeface="ＭＳ Ｐゴシック"/>
              </a:rPr>
              <a:t>19</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11"/>
          <p:cNvSpPr/>
          <p:nvPr/>
        </p:nvSpPr>
        <p:spPr>
          <a:xfrm>
            <a:off x="5929200" y="8680320"/>
            <a:ext cx="812160" cy="286560"/>
          </a:xfrm>
          <a:prstGeom prst="rect">
            <a:avLst/>
          </a:prstGeom>
          <a:noFill/>
          <a:ln w="0">
            <a:noFill/>
          </a:ln>
        </p:spPr>
        <p:style>
          <a:lnRef idx="0">
            <a:scrgbClr r="0" g="0" b="0"/>
          </a:lnRef>
          <a:fillRef idx="0">
            <a:scrgbClr r="0" g="0" b="0"/>
          </a:fillRef>
          <a:effectRef idx="0">
            <a:scrgbClr r="0" g="0" b="0"/>
          </a:effectRef>
          <a:fontRef idx="minor"/>
        </p:style>
        <p:txBody>
          <a:bodyPr lIns="18720" tIns="0" rIns="18720" bIns="0" anchor="b">
            <a:noAutofit/>
          </a:bodyPr>
          <a:lstStyle/>
          <a:p>
            <a:pPr algn="r">
              <a:lnSpc>
                <a:spcPct val="100000"/>
              </a:lnSpc>
              <a:buNone/>
            </a:pPr>
            <a:fld id="{237AC5A0-E7E3-4AA2-8692-24FF6A440AD3}" type="slidenum">
              <a:rPr lang="en-US" sz="800" b="0" strike="noStrike" spc="-1">
                <a:solidFill>
                  <a:srgbClr val="000000"/>
                </a:solidFill>
                <a:latin typeface="Arial"/>
                <a:ea typeface="ＭＳ Ｐゴシック"/>
              </a:rPr>
              <a:t>2</a:t>
            </a:fld>
            <a:endParaRPr lang="en-US" sz="800" b="0" strike="noStrike" spc="-1">
              <a:latin typeface="Arial"/>
            </a:endParaRPr>
          </a:p>
        </p:txBody>
      </p:sp>
      <p:sp>
        <p:nvSpPr>
          <p:cNvPr id="469" name="PlaceHolder 1"/>
          <p:cNvSpPr>
            <a:spLocks noGrp="1" noRot="1" noChangeAspect="1"/>
          </p:cNvSpPr>
          <p:nvPr>
            <p:ph type="sldImg"/>
          </p:nvPr>
        </p:nvSpPr>
        <p:spPr>
          <a:xfrm>
            <a:off x="381000" y="685800"/>
            <a:ext cx="6094413" cy="3429000"/>
          </a:xfrm>
          <a:prstGeom prst="rect">
            <a:avLst/>
          </a:prstGeom>
          <a:ln w="0">
            <a:noFill/>
          </a:ln>
        </p:spPr>
      </p:sp>
      <p:sp>
        <p:nvSpPr>
          <p:cNvPr id="470"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2.0.2 – What will I learn to do in the module?</a:t>
            </a:r>
            <a:endParaRPr lang="en-US" sz="1200" b="0" strike="noStrike" spc="-1">
              <a:latin typeface="Arial"/>
            </a:endParaRPr>
          </a:p>
          <a:p>
            <a:pPr marL="216000" indent="-216000">
              <a:lnSpc>
                <a:spcPct val="100000"/>
              </a:lnSpc>
              <a:buNone/>
              <a:tabLst>
                <a:tab pos="0" algn="l"/>
              </a:tabLst>
            </a:pPr>
            <a:endParaRPr lang="en-US" sz="1200" b="0" strike="noStrike" spc="-1">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PlaceHolder 1"/>
          <p:cNvSpPr>
            <a:spLocks noGrp="1"/>
          </p:cNvSpPr>
          <p:nvPr>
            <p:ph type="sldNum" idx="24"/>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A287A833-91BA-4CFB-9F19-CF56A1A1E30E}" type="slidenum">
              <a:rPr lang="en-US" sz="800" b="0" strike="noStrike" spc="-1">
                <a:solidFill>
                  <a:srgbClr val="000000"/>
                </a:solidFill>
                <a:latin typeface="Arial"/>
              </a:rPr>
              <a:t>20</a:t>
            </a:fld>
            <a:endParaRPr lang="en-US" sz="800" b="0" strike="noStrike" spc="-1">
              <a:latin typeface="Times New Roman"/>
            </a:endParaRPr>
          </a:p>
        </p:txBody>
      </p:sp>
      <p:sp>
        <p:nvSpPr>
          <p:cNvPr id="526" name="PlaceHolder 2"/>
          <p:cNvSpPr>
            <a:spLocks noGrp="1" noRot="1" noChangeAspect="1"/>
          </p:cNvSpPr>
          <p:nvPr>
            <p:ph type="sldImg"/>
          </p:nvPr>
        </p:nvSpPr>
        <p:spPr>
          <a:xfrm>
            <a:off x="381000" y="685800"/>
            <a:ext cx="6094413" cy="3429000"/>
          </a:xfrm>
          <a:prstGeom prst="rect">
            <a:avLst/>
          </a:prstGeom>
          <a:ln w="0">
            <a:noFill/>
          </a:ln>
        </p:spPr>
      </p:sp>
      <p:sp>
        <p:nvSpPr>
          <p:cNvPr id="527"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2.3.4 – Video - Context Sensitive Help and Command Syntax Checker</a:t>
            </a:r>
            <a:endParaRPr lang="en-US" sz="2000" b="0" strike="noStrike" spc="-1">
              <a:latin typeface="Arial"/>
            </a:endParaRPr>
          </a:p>
          <a:p>
            <a:pPr marL="216000" indent="-216000">
              <a:lnSpc>
                <a:spcPct val="80000"/>
              </a:lnSpc>
              <a:buNone/>
              <a:tabLst>
                <a:tab pos="0" algn="l"/>
              </a:tabLst>
            </a:pPr>
            <a:endParaRPr lang="en-US" sz="2000" b="0" strike="noStrike" spc="-1">
              <a:latin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381000" y="685800"/>
            <a:ext cx="6094413" cy="3429000"/>
          </a:xfrm>
          <a:prstGeom prst="rect">
            <a:avLst/>
          </a:prstGeom>
          <a:ln w="0">
            <a:noFill/>
          </a:ln>
        </p:spPr>
      </p:sp>
      <p:sp>
        <p:nvSpPr>
          <p:cNvPr id="529"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2.3.5 – Hot Keys and Shortcuts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530" name="PlaceHolder 3"/>
          <p:cNvSpPr>
            <a:spLocks noGrp="1"/>
          </p:cNvSpPr>
          <p:nvPr>
            <p:ph type="sldNum" idx="25"/>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F4940AC4-6D35-4C83-BC5E-F662793E1335}" type="slidenum">
              <a:rPr lang="en-US" sz="1200" b="0" strike="noStrike" spc="-1">
                <a:solidFill>
                  <a:srgbClr val="000000"/>
                </a:solidFill>
                <a:latin typeface="Arial"/>
                <a:ea typeface="ＭＳ Ｐゴシック"/>
              </a:rPr>
              <a:t>21</a:t>
            </a:fld>
            <a:endParaRPr lang="en-US"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PlaceHolder 1"/>
          <p:cNvSpPr>
            <a:spLocks noGrp="1" noRot="1" noChangeAspect="1"/>
          </p:cNvSpPr>
          <p:nvPr>
            <p:ph type="sldImg"/>
          </p:nvPr>
        </p:nvSpPr>
        <p:spPr>
          <a:xfrm>
            <a:off x="381000" y="685800"/>
            <a:ext cx="6094413" cy="3429000"/>
          </a:xfrm>
          <a:prstGeom prst="rect">
            <a:avLst/>
          </a:prstGeom>
          <a:ln w="0">
            <a:noFill/>
          </a:ln>
        </p:spPr>
      </p:sp>
      <p:sp>
        <p:nvSpPr>
          <p:cNvPr id="532"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2.3.5 – Hot Keys and Shortcuts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533" name="PlaceHolder 3"/>
          <p:cNvSpPr>
            <a:spLocks noGrp="1"/>
          </p:cNvSpPr>
          <p:nvPr>
            <p:ph type="sldNum" idx="26"/>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46473584-2056-4C91-82ED-DE516CCB0E20}" type="slidenum">
              <a:rPr lang="en-US" sz="1200" b="0" strike="noStrike" spc="-1">
                <a:solidFill>
                  <a:srgbClr val="000000"/>
                </a:solidFill>
                <a:latin typeface="Arial"/>
                <a:ea typeface="ＭＳ Ｐゴシック"/>
              </a:rPr>
              <a:t>22</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PlaceHolder 1"/>
          <p:cNvSpPr>
            <a:spLocks noGrp="1" noRot="1" noChangeAspect="1"/>
          </p:cNvSpPr>
          <p:nvPr>
            <p:ph type="sldImg"/>
          </p:nvPr>
        </p:nvSpPr>
        <p:spPr>
          <a:xfrm>
            <a:off x="381000" y="685800"/>
            <a:ext cx="6094413" cy="3429000"/>
          </a:xfrm>
          <a:prstGeom prst="rect">
            <a:avLst/>
          </a:prstGeom>
          <a:ln w="0">
            <a:noFill/>
          </a:ln>
        </p:spPr>
      </p:sp>
      <p:sp>
        <p:nvSpPr>
          <p:cNvPr id="535"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2.3.5 – Hot Keys and Shortcuts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
        <p:nvSpPr>
          <p:cNvPr id="536" name="PlaceHolder 3"/>
          <p:cNvSpPr>
            <a:spLocks noGrp="1"/>
          </p:cNvSpPr>
          <p:nvPr>
            <p:ph type="sldNum" idx="27"/>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040F1E8E-3315-48DB-B168-539AC1FBA9B4}" type="slidenum">
              <a:rPr lang="en-US" sz="1200" b="0" strike="noStrike" spc="-1">
                <a:solidFill>
                  <a:srgbClr val="000000"/>
                </a:solidFill>
                <a:latin typeface="Arial"/>
                <a:ea typeface="ＭＳ Ｐゴシック"/>
              </a:rPr>
              <a:t>23</a:t>
            </a:fld>
            <a:endParaRPr lang="en-US"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sldNum" idx="28"/>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70CFC523-B509-44D1-AAD4-42CBBD197C02}" type="slidenum">
              <a:rPr lang="en-US" sz="800" b="0" strike="noStrike" spc="-1">
                <a:solidFill>
                  <a:srgbClr val="000000"/>
                </a:solidFill>
                <a:latin typeface="Arial"/>
              </a:rPr>
              <a:t>24</a:t>
            </a:fld>
            <a:endParaRPr lang="en-US" sz="800" b="0" strike="noStrike" spc="-1">
              <a:latin typeface="Times New Roman"/>
            </a:endParaRPr>
          </a:p>
        </p:txBody>
      </p:sp>
      <p:sp>
        <p:nvSpPr>
          <p:cNvPr id="538" name="PlaceHolder 2"/>
          <p:cNvSpPr>
            <a:spLocks noGrp="1" noRot="1" noChangeAspect="1"/>
          </p:cNvSpPr>
          <p:nvPr>
            <p:ph type="sldImg"/>
          </p:nvPr>
        </p:nvSpPr>
        <p:spPr>
          <a:xfrm>
            <a:off x="381000" y="685800"/>
            <a:ext cx="6094413" cy="3429000"/>
          </a:xfrm>
          <a:prstGeom prst="rect">
            <a:avLst/>
          </a:prstGeom>
          <a:ln w="0">
            <a:noFill/>
          </a:ln>
        </p:spPr>
      </p:sp>
      <p:sp>
        <p:nvSpPr>
          <p:cNvPr id="539"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2.3.6 – Video - Hot Keys and Shortcuts</a:t>
            </a:r>
            <a:endParaRPr lang="en-US" sz="2000" b="0" strike="noStrike" spc="-1">
              <a:latin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p:cNvSpPr>
          <p:nvPr>
            <p:ph type="sldNum" idx="29"/>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2761F009-4360-422B-A6C4-9FE91CAC86DC}" type="slidenum">
              <a:rPr lang="en-US" sz="800" b="0" strike="noStrike" spc="-1">
                <a:solidFill>
                  <a:srgbClr val="000000"/>
                </a:solidFill>
                <a:latin typeface="Arial"/>
              </a:rPr>
              <a:t>25</a:t>
            </a:fld>
            <a:endParaRPr lang="en-US" sz="800" b="0" strike="noStrike" spc="-1">
              <a:latin typeface="Times New Roman"/>
            </a:endParaRPr>
          </a:p>
        </p:txBody>
      </p:sp>
      <p:sp>
        <p:nvSpPr>
          <p:cNvPr id="541" name="PlaceHolder 2"/>
          <p:cNvSpPr>
            <a:spLocks noGrp="1" noRot="1" noChangeAspect="1"/>
          </p:cNvSpPr>
          <p:nvPr>
            <p:ph type="sldImg"/>
          </p:nvPr>
        </p:nvSpPr>
        <p:spPr>
          <a:xfrm>
            <a:off x="381000" y="685800"/>
            <a:ext cx="6094413" cy="3429000"/>
          </a:xfrm>
          <a:prstGeom prst="rect">
            <a:avLst/>
          </a:prstGeom>
          <a:ln w="0">
            <a:noFill/>
          </a:ln>
        </p:spPr>
      </p:sp>
      <p:sp>
        <p:nvSpPr>
          <p:cNvPr id="542"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2.3.7 – Packet Tracer – Navigate the IOS</a:t>
            </a:r>
            <a:endParaRPr lang="en-US" sz="2000" b="0" strike="noStrike" spc="-1">
              <a:latin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sldNum" idx="30"/>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1BCF8477-F117-4734-8DE8-FD764C5D6433}" type="slidenum">
              <a:rPr lang="en-US" sz="800" b="0" strike="noStrike" spc="-1">
                <a:solidFill>
                  <a:srgbClr val="000000"/>
                </a:solidFill>
                <a:latin typeface="Arial"/>
              </a:rPr>
              <a:t>26</a:t>
            </a:fld>
            <a:endParaRPr lang="en-US" sz="800" b="0" strike="noStrike" spc="-1">
              <a:latin typeface="Times New Roman"/>
            </a:endParaRPr>
          </a:p>
        </p:txBody>
      </p:sp>
      <p:sp>
        <p:nvSpPr>
          <p:cNvPr id="544" name="PlaceHolder 2"/>
          <p:cNvSpPr>
            <a:spLocks noGrp="1" noRot="1" noChangeAspect="1"/>
          </p:cNvSpPr>
          <p:nvPr>
            <p:ph type="sldImg"/>
          </p:nvPr>
        </p:nvSpPr>
        <p:spPr>
          <a:xfrm>
            <a:off x="381000" y="685800"/>
            <a:ext cx="6094413" cy="3429000"/>
          </a:xfrm>
          <a:prstGeom prst="rect">
            <a:avLst/>
          </a:prstGeom>
          <a:ln w="0">
            <a:noFill/>
          </a:ln>
        </p:spPr>
      </p:sp>
      <p:sp>
        <p:nvSpPr>
          <p:cNvPr id="545"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2.3 – The Command Structure</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2.3.8 – Lab – Navigate the IOS by Using Tera Term for Console Connectivity</a:t>
            </a:r>
            <a:endParaRPr lang="en-US" sz="2000" b="0" strike="noStrike" spc="-1">
              <a:latin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noRot="1" noChangeAspect="1"/>
          </p:cNvSpPr>
          <p:nvPr>
            <p:ph type="sldImg"/>
          </p:nvPr>
        </p:nvSpPr>
        <p:spPr>
          <a:xfrm>
            <a:off x="381000" y="685800"/>
            <a:ext cx="6094413" cy="3429000"/>
          </a:xfrm>
          <a:prstGeom prst="rect">
            <a:avLst/>
          </a:prstGeom>
          <a:ln w="0">
            <a:noFill/>
          </a:ln>
        </p:spPr>
      </p:sp>
      <p:sp>
        <p:nvSpPr>
          <p:cNvPr id="547"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2.4 – Basic Device Configuration</a:t>
            </a:r>
            <a:endParaRPr lang="en-US" sz="1200" b="0" strike="noStrike" spc="-1">
              <a:latin typeface="Arial"/>
            </a:endParaRPr>
          </a:p>
          <a:p>
            <a:pPr marL="216000" indent="-216000">
              <a:lnSpc>
                <a:spcPct val="100000"/>
              </a:lnSpc>
              <a:buNone/>
              <a:tabLst>
                <a:tab pos="0" algn="l"/>
              </a:tabLst>
            </a:pPr>
            <a:endParaRPr lang="en-US" sz="1200" b="0" strike="noStrike" spc="-1">
              <a:latin typeface="Arial"/>
            </a:endParaRPr>
          </a:p>
        </p:txBody>
      </p:sp>
      <p:sp>
        <p:nvSpPr>
          <p:cNvPr id="548" name="PlaceHolder 3"/>
          <p:cNvSpPr>
            <a:spLocks noGrp="1"/>
          </p:cNvSpPr>
          <p:nvPr>
            <p:ph type="sldNum" idx="31"/>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47F44B9E-C094-49C0-9B37-2850E3808A92}" type="slidenum">
              <a:rPr lang="en-US" sz="1200" b="0" strike="noStrike" spc="-1">
                <a:solidFill>
                  <a:srgbClr val="000000"/>
                </a:solidFill>
                <a:latin typeface="Arial"/>
                <a:ea typeface="ＭＳ Ｐゴシック"/>
              </a:rPr>
              <a:t>27</a:t>
            </a:fld>
            <a:endParaRPr lang="en-US"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p:cNvSpPr>
          <p:nvPr>
            <p:ph type="sldNum" idx="32"/>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C2420BF5-3C3A-4D5A-8A5F-2111CCFA629B}" type="slidenum">
              <a:rPr lang="en-US" sz="800" b="0" strike="noStrike" spc="-1">
                <a:solidFill>
                  <a:srgbClr val="000000"/>
                </a:solidFill>
                <a:latin typeface="Arial"/>
                <a:ea typeface="ＭＳ Ｐゴシック"/>
              </a:rPr>
              <a:t>28</a:t>
            </a:fld>
            <a:endParaRPr lang="en-US" sz="800" b="0" strike="noStrike" spc="-1">
              <a:latin typeface="Times New Roman"/>
            </a:endParaRPr>
          </a:p>
        </p:txBody>
      </p:sp>
      <p:sp>
        <p:nvSpPr>
          <p:cNvPr id="550" name="PlaceHolder 2"/>
          <p:cNvSpPr>
            <a:spLocks noGrp="1" noRot="1" noChangeAspect="1"/>
          </p:cNvSpPr>
          <p:nvPr>
            <p:ph type="sldImg"/>
          </p:nvPr>
        </p:nvSpPr>
        <p:spPr>
          <a:xfrm>
            <a:off x="381000" y="685800"/>
            <a:ext cx="6094413" cy="3429000"/>
          </a:xfrm>
          <a:prstGeom prst="rect">
            <a:avLst/>
          </a:prstGeom>
          <a:ln w="0">
            <a:noFill/>
          </a:ln>
        </p:spPr>
      </p:sp>
      <p:sp>
        <p:nvSpPr>
          <p:cNvPr id="551"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2.4 – Basic Device Configuration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2.4.1 – Device Names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PlaceHolder 1"/>
          <p:cNvSpPr>
            <a:spLocks noGrp="1"/>
          </p:cNvSpPr>
          <p:nvPr>
            <p:ph type="sldNum" idx="33"/>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BC4639D0-92B8-4730-A5D1-2C06FE0E9620}" type="slidenum">
              <a:rPr lang="en-US" sz="800" b="0" strike="noStrike" spc="-1">
                <a:solidFill>
                  <a:srgbClr val="000000"/>
                </a:solidFill>
                <a:latin typeface="Arial"/>
                <a:ea typeface="ＭＳ Ｐゴシック"/>
              </a:rPr>
              <a:t>29</a:t>
            </a:fld>
            <a:endParaRPr lang="en-US" sz="800" b="0" strike="noStrike" spc="-1">
              <a:latin typeface="Times New Roman"/>
            </a:endParaRPr>
          </a:p>
        </p:txBody>
      </p:sp>
      <p:sp>
        <p:nvSpPr>
          <p:cNvPr id="553" name="PlaceHolder 2"/>
          <p:cNvSpPr>
            <a:spLocks noGrp="1" noRot="1" noChangeAspect="1"/>
          </p:cNvSpPr>
          <p:nvPr>
            <p:ph type="sldImg"/>
          </p:nvPr>
        </p:nvSpPr>
        <p:spPr>
          <a:xfrm>
            <a:off x="381000" y="685800"/>
            <a:ext cx="6094413" cy="3429000"/>
          </a:xfrm>
          <a:prstGeom prst="rect">
            <a:avLst/>
          </a:prstGeom>
          <a:ln w="0">
            <a:noFill/>
          </a:ln>
        </p:spPr>
      </p:sp>
      <p:sp>
        <p:nvSpPr>
          <p:cNvPr id="554"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2.4 – Basic Device Configuration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2.4.2 – Password Guidelines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381000" y="685800"/>
            <a:ext cx="6094413" cy="3429000"/>
          </a:xfrm>
          <a:prstGeom prst="rect">
            <a:avLst/>
          </a:prstGeom>
          <a:ln w="0">
            <a:noFill/>
          </a:ln>
        </p:spPr>
      </p:sp>
      <p:sp>
        <p:nvSpPr>
          <p:cNvPr id="472"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2.1 – Cisco IOS Access</a:t>
            </a:r>
            <a:endParaRPr lang="en-US" sz="1200" b="0" strike="noStrike" spc="-1">
              <a:latin typeface="Arial"/>
            </a:endParaRPr>
          </a:p>
          <a:p>
            <a:pPr marL="216000" indent="-216000">
              <a:lnSpc>
                <a:spcPct val="100000"/>
              </a:lnSpc>
              <a:buNone/>
              <a:tabLst>
                <a:tab pos="0" algn="l"/>
              </a:tabLst>
            </a:pPr>
            <a:endParaRPr lang="en-US" sz="1200" b="0" strike="noStrike" spc="-1">
              <a:latin typeface="Arial"/>
            </a:endParaRPr>
          </a:p>
        </p:txBody>
      </p:sp>
      <p:sp>
        <p:nvSpPr>
          <p:cNvPr id="473" name="PlaceHolder 3"/>
          <p:cNvSpPr>
            <a:spLocks noGrp="1"/>
          </p:cNvSpPr>
          <p:nvPr>
            <p:ph type="sldNum" idx="6"/>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F3870B9F-6E97-4C3F-A8DF-9394A4F390BF}" type="slidenum">
              <a:rPr lang="en-US" sz="1200" b="0" strike="noStrike" spc="-1">
                <a:solidFill>
                  <a:srgbClr val="000000"/>
                </a:solidFill>
                <a:latin typeface="Arial"/>
                <a:ea typeface="ＭＳ Ｐゴシック"/>
              </a:rPr>
              <a:t>3</a:t>
            </a:fld>
            <a:endParaRPr lang="en-US"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p:cNvSpPr>
          <p:nvPr>
            <p:ph type="sldNum" idx="34"/>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6528F248-E865-4A59-9E00-3B8ADD51E0C4}" type="slidenum">
              <a:rPr lang="en-US" sz="800" b="0" strike="noStrike" spc="-1">
                <a:solidFill>
                  <a:srgbClr val="000000"/>
                </a:solidFill>
                <a:latin typeface="Arial"/>
                <a:ea typeface="ＭＳ Ｐゴシック"/>
              </a:rPr>
              <a:t>30</a:t>
            </a:fld>
            <a:endParaRPr lang="en-US" sz="800" b="0" strike="noStrike" spc="-1">
              <a:latin typeface="Times New Roman"/>
            </a:endParaRPr>
          </a:p>
        </p:txBody>
      </p:sp>
      <p:sp>
        <p:nvSpPr>
          <p:cNvPr id="556" name="PlaceHolder 2"/>
          <p:cNvSpPr>
            <a:spLocks noGrp="1" noRot="1" noChangeAspect="1"/>
          </p:cNvSpPr>
          <p:nvPr>
            <p:ph type="sldImg"/>
          </p:nvPr>
        </p:nvSpPr>
        <p:spPr>
          <a:xfrm>
            <a:off x="381000" y="685800"/>
            <a:ext cx="6094413" cy="3429000"/>
          </a:xfrm>
          <a:prstGeom prst="rect">
            <a:avLst/>
          </a:prstGeom>
          <a:ln w="0">
            <a:noFill/>
          </a:ln>
        </p:spPr>
      </p:sp>
      <p:sp>
        <p:nvSpPr>
          <p:cNvPr id="557"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2.4 – Basic Device Configuration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2.4.3 – Configure Passwords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p:cNvSpPr>
          <p:nvPr>
            <p:ph type="sldNum" idx="35"/>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65E923CD-CC95-49CD-8FE7-06FF9582517F}" type="slidenum">
              <a:rPr lang="en-US" sz="800" b="0" strike="noStrike" spc="-1">
                <a:solidFill>
                  <a:srgbClr val="000000"/>
                </a:solidFill>
                <a:latin typeface="Arial"/>
                <a:ea typeface="ＭＳ Ｐゴシック"/>
              </a:rPr>
              <a:t>31</a:t>
            </a:fld>
            <a:endParaRPr lang="en-US" sz="800" b="0" strike="noStrike" spc="-1">
              <a:latin typeface="Times New Roman"/>
            </a:endParaRPr>
          </a:p>
        </p:txBody>
      </p:sp>
      <p:sp>
        <p:nvSpPr>
          <p:cNvPr id="559" name="PlaceHolder 2"/>
          <p:cNvSpPr>
            <a:spLocks noGrp="1" noRot="1" noChangeAspect="1"/>
          </p:cNvSpPr>
          <p:nvPr>
            <p:ph type="sldImg"/>
          </p:nvPr>
        </p:nvSpPr>
        <p:spPr>
          <a:xfrm>
            <a:off x="381000" y="685800"/>
            <a:ext cx="6094413" cy="3429000"/>
          </a:xfrm>
          <a:prstGeom prst="rect">
            <a:avLst/>
          </a:prstGeom>
          <a:ln w="0">
            <a:noFill/>
          </a:ln>
        </p:spPr>
      </p:sp>
      <p:sp>
        <p:nvSpPr>
          <p:cNvPr id="560"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2.4 – Basic Device Configuration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2.4.3 – Configure Passwords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sldNum" idx="36"/>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A884A482-3D6C-43E8-9AE0-0082C7D4EC4C}" type="slidenum">
              <a:rPr lang="en-US" sz="800" b="0" strike="noStrike" spc="-1">
                <a:solidFill>
                  <a:srgbClr val="000000"/>
                </a:solidFill>
                <a:latin typeface="Arial"/>
                <a:ea typeface="ＭＳ Ｐゴシック"/>
              </a:rPr>
              <a:t>32</a:t>
            </a:fld>
            <a:endParaRPr lang="en-US" sz="800" b="0" strike="noStrike" spc="-1">
              <a:latin typeface="Times New Roman"/>
            </a:endParaRPr>
          </a:p>
        </p:txBody>
      </p:sp>
      <p:sp>
        <p:nvSpPr>
          <p:cNvPr id="562" name="PlaceHolder 2"/>
          <p:cNvSpPr>
            <a:spLocks noGrp="1" noRot="1" noChangeAspect="1"/>
          </p:cNvSpPr>
          <p:nvPr>
            <p:ph type="sldImg"/>
          </p:nvPr>
        </p:nvSpPr>
        <p:spPr>
          <a:xfrm>
            <a:off x="381000" y="685800"/>
            <a:ext cx="6094413" cy="3429000"/>
          </a:xfrm>
          <a:prstGeom prst="rect">
            <a:avLst/>
          </a:prstGeom>
          <a:ln w="0">
            <a:noFill/>
          </a:ln>
        </p:spPr>
      </p:sp>
      <p:sp>
        <p:nvSpPr>
          <p:cNvPr id="563"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2.4 – Basic Device Configuration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2.4.4 – Encrypt Passwords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1"/>
          <p:cNvSpPr>
            <a:spLocks noGrp="1"/>
          </p:cNvSpPr>
          <p:nvPr>
            <p:ph type="sldNum" idx="37"/>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DB15F47F-B797-4EC3-9A8E-07574CFC5E60}" type="slidenum">
              <a:rPr lang="en-US" sz="800" b="0" strike="noStrike" spc="-1">
                <a:solidFill>
                  <a:srgbClr val="000000"/>
                </a:solidFill>
                <a:latin typeface="Arial"/>
                <a:ea typeface="ＭＳ Ｐゴシック"/>
              </a:rPr>
              <a:t>33</a:t>
            </a:fld>
            <a:endParaRPr lang="en-US" sz="800" b="0" strike="noStrike" spc="-1">
              <a:latin typeface="Times New Roman"/>
            </a:endParaRPr>
          </a:p>
        </p:txBody>
      </p:sp>
      <p:sp>
        <p:nvSpPr>
          <p:cNvPr id="565" name="PlaceHolder 2"/>
          <p:cNvSpPr>
            <a:spLocks noGrp="1" noRot="1" noChangeAspect="1"/>
          </p:cNvSpPr>
          <p:nvPr>
            <p:ph type="sldImg"/>
          </p:nvPr>
        </p:nvSpPr>
        <p:spPr>
          <a:xfrm>
            <a:off x="381000" y="685800"/>
            <a:ext cx="6094413" cy="3429000"/>
          </a:xfrm>
          <a:prstGeom prst="rect">
            <a:avLst/>
          </a:prstGeom>
          <a:ln w="0">
            <a:noFill/>
          </a:ln>
        </p:spPr>
      </p:sp>
      <p:sp>
        <p:nvSpPr>
          <p:cNvPr id="566"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2.4 – Basic Device Configuration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2.4.5 – Banner Messages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p:cNvSpPr>
          <p:nvPr>
            <p:ph type="sldNum" idx="38"/>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974D35BB-9579-469B-A587-58563DF0D05E}" type="slidenum">
              <a:rPr lang="en-US" sz="800" b="0" strike="noStrike" spc="-1">
                <a:solidFill>
                  <a:srgbClr val="000000"/>
                </a:solidFill>
                <a:latin typeface="Arial"/>
              </a:rPr>
              <a:t>34</a:t>
            </a:fld>
            <a:endParaRPr lang="en-US" sz="800" b="0" strike="noStrike" spc="-1">
              <a:latin typeface="Times New Roman"/>
            </a:endParaRPr>
          </a:p>
        </p:txBody>
      </p:sp>
      <p:sp>
        <p:nvSpPr>
          <p:cNvPr id="568" name="PlaceHolder 2"/>
          <p:cNvSpPr>
            <a:spLocks noGrp="1" noRot="1" noChangeAspect="1"/>
          </p:cNvSpPr>
          <p:nvPr>
            <p:ph type="sldImg"/>
          </p:nvPr>
        </p:nvSpPr>
        <p:spPr>
          <a:xfrm>
            <a:off x="381000" y="685800"/>
            <a:ext cx="6094413" cy="3429000"/>
          </a:xfrm>
          <a:prstGeom prst="rect">
            <a:avLst/>
          </a:prstGeom>
          <a:ln w="0">
            <a:noFill/>
          </a:ln>
        </p:spPr>
      </p:sp>
      <p:sp>
        <p:nvSpPr>
          <p:cNvPr id="569"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2.4 – Basic Device Configuration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2.4.6 – Video - Secure Administrative Access to a Switch</a:t>
            </a:r>
            <a:endParaRPr lang="en-US" sz="20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2.4.7 – Syntax Checker- Basic Device Configuration</a:t>
            </a:r>
            <a:endParaRPr lang="en-US" sz="20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2.4.8 – Check Your Understanding - Basic Device Configuration</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a:p>
            <a:pPr marL="216000" indent="-216000">
              <a:lnSpc>
                <a:spcPct val="80000"/>
              </a:lnSpc>
              <a:buNone/>
              <a:tabLst>
                <a:tab pos="0" algn="l"/>
              </a:tabLst>
            </a:pPr>
            <a:endParaRPr lang="en-US" sz="1200" b="0" strike="noStrike" spc="-1">
              <a:latin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381000" y="685800"/>
            <a:ext cx="6094413" cy="3429000"/>
          </a:xfrm>
          <a:prstGeom prst="rect">
            <a:avLst/>
          </a:prstGeom>
          <a:ln w="0">
            <a:noFill/>
          </a:ln>
        </p:spPr>
      </p:sp>
      <p:sp>
        <p:nvSpPr>
          <p:cNvPr id="571"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2.5 – Save Configurations</a:t>
            </a:r>
            <a:endParaRPr lang="en-US" sz="1200" b="0" strike="noStrike" spc="-1">
              <a:latin typeface="Arial"/>
            </a:endParaRPr>
          </a:p>
          <a:p>
            <a:pPr marL="216000" indent="-216000">
              <a:lnSpc>
                <a:spcPct val="100000"/>
              </a:lnSpc>
              <a:buNone/>
              <a:tabLst>
                <a:tab pos="0" algn="l"/>
              </a:tabLst>
            </a:pPr>
            <a:endParaRPr lang="en-US" sz="1200" b="0" strike="noStrike" spc="-1">
              <a:latin typeface="Arial"/>
            </a:endParaRPr>
          </a:p>
        </p:txBody>
      </p:sp>
      <p:sp>
        <p:nvSpPr>
          <p:cNvPr id="572" name="PlaceHolder 3"/>
          <p:cNvSpPr>
            <a:spLocks noGrp="1"/>
          </p:cNvSpPr>
          <p:nvPr>
            <p:ph type="sldNum" idx="39"/>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8E8A3866-05E9-49C0-A584-50A4D4C47A10}" type="slidenum">
              <a:rPr lang="en-US" sz="1200" b="0" strike="noStrike" spc="-1">
                <a:solidFill>
                  <a:srgbClr val="000000"/>
                </a:solidFill>
                <a:latin typeface="Arial"/>
                <a:ea typeface="ＭＳ Ｐゴシック"/>
              </a:rPr>
              <a:t>35</a:t>
            </a:fld>
            <a:endParaRPr lang="en-US"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p:cNvSpPr>
          <p:nvPr>
            <p:ph type="sldNum" idx="40"/>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D36B63C7-F046-4167-BCEC-5DEDED3B2467}" type="slidenum">
              <a:rPr lang="en-US" sz="800" b="0" strike="noStrike" spc="-1">
                <a:solidFill>
                  <a:srgbClr val="000000"/>
                </a:solidFill>
                <a:latin typeface="Arial"/>
                <a:ea typeface="ＭＳ Ｐゴシック"/>
              </a:rPr>
              <a:t>36</a:t>
            </a:fld>
            <a:endParaRPr lang="en-US" sz="800" b="0" strike="noStrike" spc="-1">
              <a:latin typeface="Times New Roman"/>
            </a:endParaRPr>
          </a:p>
        </p:txBody>
      </p:sp>
      <p:sp>
        <p:nvSpPr>
          <p:cNvPr id="574" name="PlaceHolder 2"/>
          <p:cNvSpPr>
            <a:spLocks noGrp="1" noRot="1" noChangeAspect="1"/>
          </p:cNvSpPr>
          <p:nvPr>
            <p:ph type="sldImg"/>
          </p:nvPr>
        </p:nvSpPr>
        <p:spPr>
          <a:xfrm>
            <a:off x="381000" y="685800"/>
            <a:ext cx="6094413" cy="3429000"/>
          </a:xfrm>
          <a:prstGeom prst="rect">
            <a:avLst/>
          </a:prstGeom>
          <a:ln w="0">
            <a:noFill/>
          </a:ln>
        </p:spPr>
      </p:sp>
      <p:sp>
        <p:nvSpPr>
          <p:cNvPr id="575"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2.5 – Save Configurations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2.5.1 – Configuration Files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p:cNvSpPr>
          <p:nvPr>
            <p:ph type="sldNum" idx="41"/>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98C522B8-6A58-4441-90C3-C73943647F07}" type="slidenum">
              <a:rPr lang="en-US" sz="800" b="0" strike="noStrike" spc="-1">
                <a:solidFill>
                  <a:srgbClr val="000000"/>
                </a:solidFill>
                <a:latin typeface="Arial"/>
                <a:ea typeface="ＭＳ Ｐゴシック"/>
              </a:rPr>
              <a:t>37</a:t>
            </a:fld>
            <a:endParaRPr lang="en-US" sz="800" b="0" strike="noStrike" spc="-1">
              <a:latin typeface="Times New Roman"/>
            </a:endParaRPr>
          </a:p>
        </p:txBody>
      </p:sp>
      <p:sp>
        <p:nvSpPr>
          <p:cNvPr id="577" name="PlaceHolder 2"/>
          <p:cNvSpPr>
            <a:spLocks noGrp="1" noRot="1" noChangeAspect="1"/>
          </p:cNvSpPr>
          <p:nvPr>
            <p:ph type="sldImg"/>
          </p:nvPr>
        </p:nvSpPr>
        <p:spPr>
          <a:xfrm>
            <a:off x="381000" y="685800"/>
            <a:ext cx="6094413" cy="3429000"/>
          </a:xfrm>
          <a:prstGeom prst="rect">
            <a:avLst/>
          </a:prstGeom>
          <a:ln w="0">
            <a:noFill/>
          </a:ln>
        </p:spPr>
      </p:sp>
      <p:sp>
        <p:nvSpPr>
          <p:cNvPr id="578"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2.5 – Save Configurations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2.5.2 – Alter the Running Configuration</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p:cNvSpPr>
          <p:nvPr>
            <p:ph type="sldNum" idx="42"/>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6F0D01B8-60BD-4200-84D7-0E00B7F21896}" type="slidenum">
              <a:rPr lang="en-US" sz="800" b="0" strike="noStrike" spc="-1">
                <a:solidFill>
                  <a:srgbClr val="000000"/>
                </a:solidFill>
                <a:latin typeface="Arial"/>
              </a:rPr>
              <a:t>38</a:t>
            </a:fld>
            <a:endParaRPr lang="en-US" sz="800" b="0" strike="noStrike" spc="-1">
              <a:latin typeface="Times New Roman"/>
            </a:endParaRPr>
          </a:p>
        </p:txBody>
      </p:sp>
      <p:sp>
        <p:nvSpPr>
          <p:cNvPr id="580" name="PlaceHolder 2"/>
          <p:cNvSpPr>
            <a:spLocks noGrp="1" noRot="1" noChangeAspect="1"/>
          </p:cNvSpPr>
          <p:nvPr>
            <p:ph type="sldImg"/>
          </p:nvPr>
        </p:nvSpPr>
        <p:spPr>
          <a:xfrm>
            <a:off x="381000" y="685800"/>
            <a:ext cx="6094413" cy="3429000"/>
          </a:xfrm>
          <a:prstGeom prst="rect">
            <a:avLst/>
          </a:prstGeom>
          <a:ln w="0">
            <a:noFill/>
          </a:ln>
        </p:spPr>
      </p:sp>
      <p:sp>
        <p:nvSpPr>
          <p:cNvPr id="581"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2.5 – Save Configurations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2.5.3 – Video - Alter the Running Configuration</a:t>
            </a:r>
            <a:endParaRPr lang="en-US" sz="2000" b="0" strike="noStrike" spc="-1">
              <a:latin typeface="Arial"/>
            </a:endParaRPr>
          </a:p>
          <a:p>
            <a:pPr marL="216000" indent="-216000">
              <a:lnSpc>
                <a:spcPct val="80000"/>
              </a:lnSpc>
              <a:buNone/>
              <a:tabLst>
                <a:tab pos="0" algn="l"/>
              </a:tabLst>
            </a:pPr>
            <a:endParaRPr lang="en-US" sz="1200" b="0" strike="noStrike" spc="-1">
              <a:latin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PlaceHolder 1"/>
          <p:cNvSpPr>
            <a:spLocks noGrp="1"/>
          </p:cNvSpPr>
          <p:nvPr>
            <p:ph type="sldNum" idx="43"/>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21B297A7-049D-437A-AE8A-CDB81C5FED46}" type="slidenum">
              <a:rPr lang="en-US" sz="800" b="0" strike="noStrike" spc="-1">
                <a:solidFill>
                  <a:srgbClr val="000000"/>
                </a:solidFill>
                <a:latin typeface="Arial"/>
                <a:ea typeface="ＭＳ Ｐゴシック"/>
              </a:rPr>
              <a:t>39</a:t>
            </a:fld>
            <a:endParaRPr lang="en-US" sz="800" b="0" strike="noStrike" spc="-1">
              <a:latin typeface="Times New Roman"/>
            </a:endParaRPr>
          </a:p>
        </p:txBody>
      </p:sp>
      <p:sp>
        <p:nvSpPr>
          <p:cNvPr id="583" name="PlaceHolder 2"/>
          <p:cNvSpPr>
            <a:spLocks noGrp="1" noRot="1" noChangeAspect="1"/>
          </p:cNvSpPr>
          <p:nvPr>
            <p:ph type="sldImg"/>
          </p:nvPr>
        </p:nvSpPr>
        <p:spPr>
          <a:xfrm>
            <a:off x="381000" y="685800"/>
            <a:ext cx="6094413" cy="3429000"/>
          </a:xfrm>
          <a:prstGeom prst="rect">
            <a:avLst/>
          </a:prstGeom>
          <a:ln w="0">
            <a:noFill/>
          </a:ln>
        </p:spPr>
      </p:sp>
      <p:sp>
        <p:nvSpPr>
          <p:cNvPr id="584"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2.5 – Save Configurations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2.5.4 – Capture Configuration to a Text File</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sldNum" idx="7"/>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4E353F18-4A45-49DD-8EED-4FD25A421EBA}" type="slidenum">
              <a:rPr lang="en-US" sz="800" b="0" strike="noStrike" spc="-1">
                <a:solidFill>
                  <a:srgbClr val="000000"/>
                </a:solidFill>
                <a:latin typeface="Arial"/>
              </a:rPr>
              <a:t>4</a:t>
            </a:fld>
            <a:endParaRPr lang="en-US" sz="800" b="0" strike="noStrike" spc="-1">
              <a:latin typeface="Times New Roman"/>
            </a:endParaRPr>
          </a:p>
        </p:txBody>
      </p:sp>
      <p:sp>
        <p:nvSpPr>
          <p:cNvPr id="475" name="PlaceHolder 2"/>
          <p:cNvSpPr>
            <a:spLocks noGrp="1" noRot="1" noChangeAspect="1"/>
          </p:cNvSpPr>
          <p:nvPr>
            <p:ph type="sldImg"/>
          </p:nvPr>
        </p:nvSpPr>
        <p:spPr>
          <a:xfrm>
            <a:off x="381000" y="685800"/>
            <a:ext cx="6094413" cy="3429000"/>
          </a:xfrm>
          <a:prstGeom prst="rect">
            <a:avLst/>
          </a:prstGeom>
          <a:ln w="0">
            <a:noFill/>
          </a:ln>
        </p:spPr>
      </p:sp>
      <p:sp>
        <p:nvSpPr>
          <p:cNvPr id="476"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2.1 – </a:t>
            </a:r>
            <a:r>
              <a:rPr lang="en-US" sz="1200" b="0" strike="noStrike" spc="-1">
                <a:solidFill>
                  <a:srgbClr val="999999"/>
                </a:solidFill>
                <a:latin typeface="Arial"/>
                <a:ea typeface="ＭＳ Ｐゴシック"/>
              </a:rPr>
              <a:t>Cisco IOS Access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2.1.1 – Operating Systems</a:t>
            </a:r>
            <a:endParaRPr lang="en-US" sz="2000" b="0" strike="noStrike" spc="-1">
              <a:latin typeface="Arial"/>
            </a:endParaRPr>
          </a:p>
          <a:p>
            <a:pPr marL="216000" indent="-216000">
              <a:lnSpc>
                <a:spcPct val="80000"/>
              </a:lnSpc>
              <a:buNone/>
              <a:tabLst>
                <a:tab pos="0" algn="l"/>
              </a:tabLst>
            </a:pPr>
            <a:endParaRPr lang="en-US" sz="2000" b="0" strike="noStrike" spc="-1">
              <a:latin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PlaceHolder 1"/>
          <p:cNvSpPr>
            <a:spLocks noGrp="1"/>
          </p:cNvSpPr>
          <p:nvPr>
            <p:ph type="sldNum" idx="44"/>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DF71234E-E20E-4659-91D0-56E463906C4F}" type="slidenum">
              <a:rPr lang="en-US" sz="800" b="0" strike="noStrike" spc="-1">
                <a:solidFill>
                  <a:srgbClr val="000000"/>
                </a:solidFill>
                <a:latin typeface="Arial"/>
                <a:ea typeface="ＭＳ Ｐゴシック"/>
              </a:rPr>
              <a:t>40</a:t>
            </a:fld>
            <a:endParaRPr lang="en-US" sz="800" b="0" strike="noStrike" spc="-1">
              <a:latin typeface="Times New Roman"/>
            </a:endParaRPr>
          </a:p>
        </p:txBody>
      </p:sp>
      <p:sp>
        <p:nvSpPr>
          <p:cNvPr id="586" name="PlaceHolder 2"/>
          <p:cNvSpPr>
            <a:spLocks noGrp="1" noRot="1" noChangeAspect="1"/>
          </p:cNvSpPr>
          <p:nvPr>
            <p:ph type="sldImg"/>
          </p:nvPr>
        </p:nvSpPr>
        <p:spPr>
          <a:xfrm>
            <a:off x="381000" y="685800"/>
            <a:ext cx="6094413" cy="3429000"/>
          </a:xfrm>
          <a:prstGeom prst="rect">
            <a:avLst/>
          </a:prstGeom>
          <a:ln w="0">
            <a:noFill/>
          </a:ln>
        </p:spPr>
      </p:sp>
      <p:sp>
        <p:nvSpPr>
          <p:cNvPr id="587"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2.5 – Save Configurations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2.5.4 – Capture Configuration to a Text File</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p:cNvSpPr>
          <p:nvPr>
            <p:ph type="sldNum" idx="45"/>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E2160CF4-2BF8-45E7-8BEC-589C5311FD6D}" type="slidenum">
              <a:rPr lang="en-US" sz="800" b="0" strike="noStrike" spc="-1">
                <a:solidFill>
                  <a:srgbClr val="000000"/>
                </a:solidFill>
                <a:latin typeface="Arial"/>
              </a:rPr>
              <a:t>41</a:t>
            </a:fld>
            <a:endParaRPr lang="en-US" sz="800" b="0" strike="noStrike" spc="-1">
              <a:latin typeface="Times New Roman"/>
            </a:endParaRPr>
          </a:p>
        </p:txBody>
      </p:sp>
      <p:sp>
        <p:nvSpPr>
          <p:cNvPr id="589" name="PlaceHolder 2"/>
          <p:cNvSpPr>
            <a:spLocks noGrp="1" noRot="1" noChangeAspect="1"/>
          </p:cNvSpPr>
          <p:nvPr>
            <p:ph type="sldImg"/>
          </p:nvPr>
        </p:nvSpPr>
        <p:spPr>
          <a:xfrm>
            <a:off x="381000" y="685800"/>
            <a:ext cx="6094413" cy="3429000"/>
          </a:xfrm>
          <a:prstGeom prst="rect">
            <a:avLst/>
          </a:prstGeom>
          <a:ln w="0">
            <a:noFill/>
          </a:ln>
        </p:spPr>
      </p:sp>
      <p:sp>
        <p:nvSpPr>
          <p:cNvPr id="590"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2.5 – Save Configurations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2.5.5 – Packet Tracer – Configure Initial Switch Settings</a:t>
            </a:r>
            <a:endParaRPr lang="en-US" sz="2000" b="0" strike="noStrike" spc="-1">
              <a:latin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laceHolder 1"/>
          <p:cNvSpPr>
            <a:spLocks noGrp="1" noRot="1" noChangeAspect="1"/>
          </p:cNvSpPr>
          <p:nvPr>
            <p:ph type="sldImg"/>
          </p:nvPr>
        </p:nvSpPr>
        <p:spPr>
          <a:xfrm>
            <a:off x="381000" y="685800"/>
            <a:ext cx="6094413" cy="3429000"/>
          </a:xfrm>
          <a:prstGeom prst="rect">
            <a:avLst/>
          </a:prstGeom>
          <a:ln w="0">
            <a:noFill/>
          </a:ln>
        </p:spPr>
      </p:sp>
      <p:sp>
        <p:nvSpPr>
          <p:cNvPr id="592"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2.6 – Ports and Addresses</a:t>
            </a:r>
            <a:endParaRPr lang="en-US" sz="1200" b="0" strike="noStrike" spc="-1">
              <a:latin typeface="Arial"/>
            </a:endParaRPr>
          </a:p>
        </p:txBody>
      </p:sp>
      <p:sp>
        <p:nvSpPr>
          <p:cNvPr id="593" name="PlaceHolder 3"/>
          <p:cNvSpPr>
            <a:spLocks noGrp="1"/>
          </p:cNvSpPr>
          <p:nvPr>
            <p:ph type="sldNum" idx="46"/>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72D3E445-0013-4874-97BC-BB2493B5FDB1}" type="slidenum">
              <a:rPr lang="en-US" sz="1200" b="0" strike="noStrike" spc="-1">
                <a:solidFill>
                  <a:srgbClr val="000000"/>
                </a:solidFill>
                <a:latin typeface="Arial"/>
                <a:ea typeface="ＭＳ Ｐゴシック"/>
              </a:rPr>
              <a:t>42</a:t>
            </a:fld>
            <a:endParaRPr lang="en-US" sz="1200" b="0" strike="noStrike"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PlaceHolder 1"/>
          <p:cNvSpPr>
            <a:spLocks noGrp="1"/>
          </p:cNvSpPr>
          <p:nvPr>
            <p:ph type="sldNum" idx="47"/>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26BA1EA9-31B1-42B4-96F3-86F1DD0D50B0}" type="slidenum">
              <a:rPr lang="en-US" sz="800" b="0" strike="noStrike" spc="-1">
                <a:solidFill>
                  <a:srgbClr val="000000"/>
                </a:solidFill>
                <a:latin typeface="Arial"/>
                <a:ea typeface="ＭＳ Ｐゴシック"/>
              </a:rPr>
              <a:t>43</a:t>
            </a:fld>
            <a:endParaRPr lang="en-US" sz="800" b="0" strike="noStrike" spc="-1">
              <a:latin typeface="Times New Roman"/>
            </a:endParaRPr>
          </a:p>
        </p:txBody>
      </p:sp>
      <p:sp>
        <p:nvSpPr>
          <p:cNvPr id="595" name="PlaceHolder 2"/>
          <p:cNvSpPr>
            <a:spLocks noGrp="1" noRot="1" noChangeAspect="1"/>
          </p:cNvSpPr>
          <p:nvPr>
            <p:ph type="sldImg"/>
          </p:nvPr>
        </p:nvSpPr>
        <p:spPr>
          <a:xfrm>
            <a:off x="381000" y="685800"/>
            <a:ext cx="6094413" cy="3429000"/>
          </a:xfrm>
          <a:prstGeom prst="rect">
            <a:avLst/>
          </a:prstGeom>
          <a:ln w="0">
            <a:noFill/>
          </a:ln>
        </p:spPr>
      </p:sp>
      <p:sp>
        <p:nvSpPr>
          <p:cNvPr id="596"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2.6 – Ports and Addresses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2.6.1 – IP Addresses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laceHolder 1"/>
          <p:cNvSpPr>
            <a:spLocks noGrp="1"/>
          </p:cNvSpPr>
          <p:nvPr>
            <p:ph type="sldNum" idx="48"/>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DC0494E6-567D-4BB9-8DB8-70F11D2DAD46}" type="slidenum">
              <a:rPr lang="en-US" sz="800" b="0" strike="noStrike" spc="-1">
                <a:solidFill>
                  <a:srgbClr val="000000"/>
                </a:solidFill>
                <a:latin typeface="Arial"/>
                <a:ea typeface="ＭＳ Ｐゴシック"/>
              </a:rPr>
              <a:t>44</a:t>
            </a:fld>
            <a:endParaRPr lang="en-US" sz="800" b="0" strike="noStrike" spc="-1">
              <a:latin typeface="Times New Roman"/>
            </a:endParaRPr>
          </a:p>
        </p:txBody>
      </p:sp>
      <p:sp>
        <p:nvSpPr>
          <p:cNvPr id="598" name="PlaceHolder 2"/>
          <p:cNvSpPr>
            <a:spLocks noGrp="1" noRot="1" noChangeAspect="1"/>
          </p:cNvSpPr>
          <p:nvPr>
            <p:ph type="sldImg"/>
          </p:nvPr>
        </p:nvSpPr>
        <p:spPr>
          <a:xfrm>
            <a:off x="381000" y="685800"/>
            <a:ext cx="6094413" cy="3429000"/>
          </a:xfrm>
          <a:prstGeom prst="rect">
            <a:avLst/>
          </a:prstGeom>
          <a:ln w="0">
            <a:noFill/>
          </a:ln>
        </p:spPr>
      </p:sp>
      <p:sp>
        <p:nvSpPr>
          <p:cNvPr id="599"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2.6 – Ports and Addresses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2.6.1 – IP Addresses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PlaceHolder 1"/>
          <p:cNvSpPr>
            <a:spLocks noGrp="1"/>
          </p:cNvSpPr>
          <p:nvPr>
            <p:ph type="sldNum" idx="49"/>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72AFFA76-6181-4DD6-87C9-F0CA72AD83DC}" type="slidenum">
              <a:rPr lang="en-US" sz="800" b="0" strike="noStrike" spc="-1">
                <a:solidFill>
                  <a:srgbClr val="000000"/>
                </a:solidFill>
                <a:latin typeface="Arial"/>
                <a:ea typeface="ＭＳ Ｐゴシック"/>
              </a:rPr>
              <a:t>45</a:t>
            </a:fld>
            <a:endParaRPr lang="en-US" sz="800" b="0" strike="noStrike" spc="-1">
              <a:latin typeface="Times New Roman"/>
            </a:endParaRPr>
          </a:p>
        </p:txBody>
      </p:sp>
      <p:sp>
        <p:nvSpPr>
          <p:cNvPr id="601" name="PlaceHolder 2"/>
          <p:cNvSpPr>
            <a:spLocks noGrp="1" noRot="1" noChangeAspect="1"/>
          </p:cNvSpPr>
          <p:nvPr>
            <p:ph type="sldImg"/>
          </p:nvPr>
        </p:nvSpPr>
        <p:spPr>
          <a:xfrm>
            <a:off x="381000" y="685800"/>
            <a:ext cx="6094413" cy="3429000"/>
          </a:xfrm>
          <a:prstGeom prst="rect">
            <a:avLst/>
          </a:prstGeom>
          <a:ln w="0">
            <a:noFill/>
          </a:ln>
        </p:spPr>
      </p:sp>
      <p:sp>
        <p:nvSpPr>
          <p:cNvPr id="602"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2.6 – Ports and Addresses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2.6.2 – Interfaces and Ports</a:t>
            </a:r>
            <a:endParaRPr lang="en-US" sz="20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2.6.3 – Check Your Understanding - Ports and Addresses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laceHolder 1"/>
          <p:cNvSpPr>
            <a:spLocks noGrp="1" noRot="1" noChangeAspect="1"/>
          </p:cNvSpPr>
          <p:nvPr>
            <p:ph type="sldImg"/>
          </p:nvPr>
        </p:nvSpPr>
        <p:spPr>
          <a:xfrm>
            <a:off x="381000" y="685800"/>
            <a:ext cx="6094413" cy="3429000"/>
          </a:xfrm>
          <a:prstGeom prst="rect">
            <a:avLst/>
          </a:prstGeom>
          <a:ln w="0">
            <a:noFill/>
          </a:ln>
        </p:spPr>
      </p:sp>
      <p:sp>
        <p:nvSpPr>
          <p:cNvPr id="604"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2.7 – Configure IP Addressing</a:t>
            </a:r>
            <a:endParaRPr lang="en-US" sz="1200" b="0" strike="noStrike" spc="-1">
              <a:latin typeface="Arial"/>
            </a:endParaRPr>
          </a:p>
        </p:txBody>
      </p:sp>
      <p:sp>
        <p:nvSpPr>
          <p:cNvPr id="605" name="PlaceHolder 3"/>
          <p:cNvSpPr>
            <a:spLocks noGrp="1"/>
          </p:cNvSpPr>
          <p:nvPr>
            <p:ph type="sldNum" idx="50"/>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E7B407B7-622E-4035-8810-1DC153A1A49A}" type="slidenum">
              <a:rPr lang="en-US" sz="1200" b="0" strike="noStrike" spc="-1">
                <a:solidFill>
                  <a:srgbClr val="000000"/>
                </a:solidFill>
                <a:latin typeface="Arial"/>
                <a:ea typeface="ＭＳ Ｐゴシック"/>
              </a:rPr>
              <a:t>46</a:t>
            </a:fld>
            <a:endParaRPr lang="en-US" sz="1200" b="0" strike="noStrike" spc="-1">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PlaceHolder 1"/>
          <p:cNvSpPr>
            <a:spLocks noGrp="1"/>
          </p:cNvSpPr>
          <p:nvPr>
            <p:ph type="sldNum" idx="51"/>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AACF39D1-3134-462C-8B81-B87CCAE71CA7}" type="slidenum">
              <a:rPr lang="en-US" sz="800" b="0" strike="noStrike" spc="-1">
                <a:solidFill>
                  <a:srgbClr val="000000"/>
                </a:solidFill>
                <a:latin typeface="Arial"/>
                <a:ea typeface="ＭＳ Ｐゴシック"/>
              </a:rPr>
              <a:t>47</a:t>
            </a:fld>
            <a:endParaRPr lang="en-US" sz="800" b="0" strike="noStrike" spc="-1">
              <a:latin typeface="Times New Roman"/>
            </a:endParaRPr>
          </a:p>
        </p:txBody>
      </p:sp>
      <p:sp>
        <p:nvSpPr>
          <p:cNvPr id="607" name="PlaceHolder 2"/>
          <p:cNvSpPr>
            <a:spLocks noGrp="1" noRot="1" noChangeAspect="1"/>
          </p:cNvSpPr>
          <p:nvPr>
            <p:ph type="sldImg"/>
          </p:nvPr>
        </p:nvSpPr>
        <p:spPr>
          <a:xfrm>
            <a:off x="381000" y="685800"/>
            <a:ext cx="6094413" cy="3429000"/>
          </a:xfrm>
          <a:prstGeom prst="rect">
            <a:avLst/>
          </a:prstGeom>
          <a:ln w="0">
            <a:noFill/>
          </a:ln>
        </p:spPr>
      </p:sp>
      <p:sp>
        <p:nvSpPr>
          <p:cNvPr id="608"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2.7 – Configure IP Addressing</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2.7.1 – Manual IP Address Configuration for End Devices</a:t>
            </a:r>
            <a:endParaRPr lang="en-US" sz="2000" b="0" strike="noStrike" spc="-1">
              <a:latin typeface="Arial"/>
            </a:endParaRPr>
          </a:p>
          <a:p>
            <a:pPr marL="216000" indent="-216000">
              <a:lnSpc>
                <a:spcPct val="100000"/>
              </a:lnSpc>
              <a:buNone/>
              <a:tabLst>
                <a:tab pos="0" algn="l"/>
              </a:tabLst>
            </a:pPr>
            <a:endParaRPr lang="en-US" sz="2000" b="0" strike="noStrike" spc="-1">
              <a:latin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sldNum" idx="52"/>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0F925292-C2BD-4A82-9FE6-ECDCBA60B0BE}" type="slidenum">
              <a:rPr lang="en-US" sz="800" b="0" strike="noStrike" spc="-1">
                <a:solidFill>
                  <a:srgbClr val="000000"/>
                </a:solidFill>
                <a:latin typeface="Arial"/>
                <a:ea typeface="ＭＳ Ｐゴシック"/>
              </a:rPr>
              <a:t>48</a:t>
            </a:fld>
            <a:endParaRPr lang="en-US" sz="800" b="0" strike="noStrike" spc="-1">
              <a:latin typeface="Times New Roman"/>
            </a:endParaRPr>
          </a:p>
        </p:txBody>
      </p:sp>
      <p:sp>
        <p:nvSpPr>
          <p:cNvPr id="610" name="PlaceHolder 2"/>
          <p:cNvSpPr>
            <a:spLocks noGrp="1" noRot="1" noChangeAspect="1"/>
          </p:cNvSpPr>
          <p:nvPr>
            <p:ph type="sldImg"/>
          </p:nvPr>
        </p:nvSpPr>
        <p:spPr>
          <a:xfrm>
            <a:off x="381000" y="685800"/>
            <a:ext cx="6094413" cy="3429000"/>
          </a:xfrm>
          <a:prstGeom prst="rect">
            <a:avLst/>
          </a:prstGeom>
          <a:ln w="0">
            <a:noFill/>
          </a:ln>
        </p:spPr>
      </p:sp>
      <p:sp>
        <p:nvSpPr>
          <p:cNvPr id="611"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2.7 – Configure IP Addressing</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2.7.2 – Automatic IP Address Configuration for End Devices</a:t>
            </a:r>
            <a:endParaRPr lang="en-US" sz="2000" b="0" strike="noStrike" spc="-1">
              <a:latin typeface="Arial"/>
            </a:endParaRPr>
          </a:p>
          <a:p>
            <a:pPr marL="216000" indent="-216000">
              <a:lnSpc>
                <a:spcPct val="100000"/>
              </a:lnSpc>
              <a:buNone/>
              <a:tabLst>
                <a:tab pos="0" algn="l"/>
              </a:tabLst>
            </a:pPr>
            <a:r>
              <a:rPr lang="en-US" sz="2000" b="0" strike="noStrike" spc="-1">
                <a:latin typeface="Arial"/>
                <a:ea typeface="ＭＳ Ｐゴシック"/>
              </a:rPr>
              <a:t>2.7.3 – Syntax Checker – Verify Windows PC IP Configuration</a:t>
            </a:r>
            <a:endParaRPr lang="en-US" sz="2000" b="0" strike="noStrike" spc="-1">
              <a:latin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PlaceHolder 1"/>
          <p:cNvSpPr>
            <a:spLocks noGrp="1"/>
          </p:cNvSpPr>
          <p:nvPr>
            <p:ph type="sldNum" idx="53"/>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D8B0920D-AEEB-400B-A77F-730C5A821EB3}" type="slidenum">
              <a:rPr lang="en-US" sz="800" b="0" strike="noStrike" spc="-1">
                <a:solidFill>
                  <a:srgbClr val="000000"/>
                </a:solidFill>
                <a:latin typeface="Arial"/>
                <a:ea typeface="ＭＳ Ｐゴシック"/>
              </a:rPr>
              <a:t>49</a:t>
            </a:fld>
            <a:endParaRPr lang="en-US" sz="800" b="0" strike="noStrike" spc="-1">
              <a:latin typeface="Times New Roman"/>
            </a:endParaRPr>
          </a:p>
        </p:txBody>
      </p:sp>
      <p:sp>
        <p:nvSpPr>
          <p:cNvPr id="613" name="PlaceHolder 2"/>
          <p:cNvSpPr>
            <a:spLocks noGrp="1" noRot="1" noChangeAspect="1"/>
          </p:cNvSpPr>
          <p:nvPr>
            <p:ph type="sldImg"/>
          </p:nvPr>
        </p:nvSpPr>
        <p:spPr>
          <a:xfrm>
            <a:off x="381000" y="685800"/>
            <a:ext cx="6094413" cy="3429000"/>
          </a:xfrm>
          <a:prstGeom prst="rect">
            <a:avLst/>
          </a:prstGeom>
          <a:ln w="0">
            <a:noFill/>
          </a:ln>
        </p:spPr>
      </p:sp>
      <p:sp>
        <p:nvSpPr>
          <p:cNvPr id="614"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2.7 – Configure IP Addressing</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2.7.4 – Switch Virtual Interface Configuration</a:t>
            </a:r>
            <a:endParaRPr lang="en-US" sz="2000" b="0" strike="noStrike" spc="-1">
              <a:latin typeface="Arial"/>
            </a:endParaRPr>
          </a:p>
          <a:p>
            <a:pPr marL="216000" indent="-216000">
              <a:lnSpc>
                <a:spcPct val="100000"/>
              </a:lnSpc>
              <a:buNone/>
              <a:tabLst>
                <a:tab pos="0" algn="l"/>
              </a:tabLst>
            </a:pPr>
            <a:r>
              <a:rPr lang="en-US" sz="2000" b="0" strike="noStrike" spc="-1">
                <a:latin typeface="Arial"/>
                <a:ea typeface="ＭＳ Ｐゴシック"/>
              </a:rPr>
              <a:t>2.7.5 – Syntax Checker – Configure a Switch Virtual interface</a:t>
            </a:r>
            <a:endParaRPr lang="en-US" sz="20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sldNum" idx="8"/>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B022F4B7-2355-4AFB-BD4D-47FAE32D34EA}" type="slidenum">
              <a:rPr lang="en-US" sz="800" b="0" strike="noStrike" spc="-1">
                <a:solidFill>
                  <a:srgbClr val="000000"/>
                </a:solidFill>
                <a:latin typeface="Arial"/>
              </a:rPr>
              <a:t>5</a:t>
            </a:fld>
            <a:endParaRPr lang="en-US" sz="800" b="0" strike="noStrike" spc="-1">
              <a:latin typeface="Times New Roman"/>
            </a:endParaRPr>
          </a:p>
        </p:txBody>
      </p:sp>
      <p:sp>
        <p:nvSpPr>
          <p:cNvPr id="478" name="PlaceHolder 2"/>
          <p:cNvSpPr>
            <a:spLocks noGrp="1" noRot="1" noChangeAspect="1"/>
          </p:cNvSpPr>
          <p:nvPr>
            <p:ph type="sldImg"/>
          </p:nvPr>
        </p:nvSpPr>
        <p:spPr>
          <a:xfrm>
            <a:off x="381000" y="685800"/>
            <a:ext cx="6094413" cy="3429000"/>
          </a:xfrm>
          <a:prstGeom prst="rect">
            <a:avLst/>
          </a:prstGeom>
          <a:ln w="0">
            <a:noFill/>
          </a:ln>
        </p:spPr>
      </p:sp>
      <p:sp>
        <p:nvSpPr>
          <p:cNvPr id="479"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2.1 – </a:t>
            </a:r>
            <a:r>
              <a:rPr lang="en-US" sz="1200" b="0" strike="noStrike" spc="-1">
                <a:solidFill>
                  <a:srgbClr val="999999"/>
                </a:solidFill>
                <a:latin typeface="Arial"/>
                <a:ea typeface="ＭＳ Ｐゴシック"/>
              </a:rPr>
              <a:t>Cisco IOS Access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2.1.2 – GUI</a:t>
            </a:r>
            <a:endParaRPr lang="en-US" sz="2000" b="0" strike="noStrike" spc="-1">
              <a:latin typeface="Arial"/>
            </a:endParaRPr>
          </a:p>
          <a:p>
            <a:pPr marL="216000" indent="-216000">
              <a:lnSpc>
                <a:spcPct val="80000"/>
              </a:lnSpc>
              <a:buNone/>
              <a:tabLst>
                <a:tab pos="0" algn="l"/>
              </a:tabLst>
            </a:pPr>
            <a:endParaRPr lang="en-US" sz="2000" b="0" strike="noStrike" spc="-1">
              <a:latin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laceHolder 1"/>
          <p:cNvSpPr>
            <a:spLocks noGrp="1"/>
          </p:cNvSpPr>
          <p:nvPr>
            <p:ph type="sldNum" idx="54"/>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A491E454-7D00-48F0-B672-76B7DE491BCF}" type="slidenum">
              <a:rPr lang="en-US" sz="800" b="0" strike="noStrike" spc="-1">
                <a:solidFill>
                  <a:srgbClr val="000000"/>
                </a:solidFill>
                <a:latin typeface="Arial"/>
              </a:rPr>
              <a:t>50</a:t>
            </a:fld>
            <a:endParaRPr lang="en-US" sz="800" b="0" strike="noStrike" spc="-1">
              <a:latin typeface="Times New Roman"/>
            </a:endParaRPr>
          </a:p>
        </p:txBody>
      </p:sp>
      <p:sp>
        <p:nvSpPr>
          <p:cNvPr id="616" name="PlaceHolder 2"/>
          <p:cNvSpPr>
            <a:spLocks noGrp="1" noRot="1" noChangeAspect="1"/>
          </p:cNvSpPr>
          <p:nvPr>
            <p:ph type="sldImg"/>
          </p:nvPr>
        </p:nvSpPr>
        <p:spPr>
          <a:xfrm>
            <a:off x="381000" y="685800"/>
            <a:ext cx="6094413" cy="3429000"/>
          </a:xfrm>
          <a:prstGeom prst="rect">
            <a:avLst/>
          </a:prstGeom>
          <a:ln w="0">
            <a:noFill/>
          </a:ln>
        </p:spPr>
      </p:sp>
      <p:sp>
        <p:nvSpPr>
          <p:cNvPr id="617"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2.7 – Configure IP Addressing</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2.7.6 – Packet Tracer – Implement Basic Connectivity</a:t>
            </a:r>
            <a:endParaRPr lang="en-US" sz="2000" b="0" strike="noStrike" spc="-1">
              <a:latin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noRot="1" noChangeAspect="1"/>
          </p:cNvSpPr>
          <p:nvPr>
            <p:ph type="sldImg"/>
          </p:nvPr>
        </p:nvSpPr>
        <p:spPr>
          <a:xfrm>
            <a:off x="381000" y="685800"/>
            <a:ext cx="6094413" cy="3429000"/>
          </a:xfrm>
          <a:prstGeom prst="rect">
            <a:avLst/>
          </a:prstGeom>
          <a:ln w="0">
            <a:noFill/>
          </a:ln>
        </p:spPr>
      </p:sp>
      <p:sp>
        <p:nvSpPr>
          <p:cNvPr id="619"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2.8 – Verify Connectivity</a:t>
            </a:r>
            <a:endParaRPr lang="en-US" sz="1200" b="0" strike="noStrike" spc="-1">
              <a:latin typeface="Arial"/>
            </a:endParaRPr>
          </a:p>
        </p:txBody>
      </p:sp>
      <p:sp>
        <p:nvSpPr>
          <p:cNvPr id="620" name="PlaceHolder 3"/>
          <p:cNvSpPr>
            <a:spLocks noGrp="1"/>
          </p:cNvSpPr>
          <p:nvPr>
            <p:ph type="sldNum" idx="55"/>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FA933E85-FAA5-4F0E-9F4F-71D9C1FDE2F5}" type="slidenum">
              <a:rPr lang="en-US" sz="1200" b="0" strike="noStrike" spc="-1">
                <a:solidFill>
                  <a:srgbClr val="000000"/>
                </a:solidFill>
                <a:latin typeface="Arial"/>
                <a:ea typeface="ＭＳ Ｐゴシック"/>
              </a:rPr>
              <a:t>51</a:t>
            </a:fld>
            <a:endParaRPr lang="en-US" sz="1200" b="0" strike="noStrike" spc="-1">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p:cNvSpPr>
          <p:nvPr>
            <p:ph type="sldNum" idx="56"/>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49C39429-485E-4FF9-BB34-6C0F54528891}" type="slidenum">
              <a:rPr lang="en-US" sz="800" b="0" strike="noStrike" spc="-1">
                <a:solidFill>
                  <a:srgbClr val="000000"/>
                </a:solidFill>
                <a:latin typeface="Arial"/>
              </a:rPr>
              <a:t>52</a:t>
            </a:fld>
            <a:endParaRPr lang="en-US" sz="800" b="0" strike="noStrike" spc="-1">
              <a:latin typeface="Times New Roman"/>
            </a:endParaRPr>
          </a:p>
        </p:txBody>
      </p:sp>
      <p:sp>
        <p:nvSpPr>
          <p:cNvPr id="622" name="PlaceHolder 2"/>
          <p:cNvSpPr>
            <a:spLocks noGrp="1" noRot="1" noChangeAspect="1"/>
          </p:cNvSpPr>
          <p:nvPr>
            <p:ph type="sldImg"/>
          </p:nvPr>
        </p:nvSpPr>
        <p:spPr>
          <a:xfrm>
            <a:off x="381000" y="685800"/>
            <a:ext cx="6094413" cy="3429000"/>
          </a:xfrm>
          <a:prstGeom prst="rect">
            <a:avLst/>
          </a:prstGeom>
          <a:ln w="0">
            <a:noFill/>
          </a:ln>
        </p:spPr>
      </p:sp>
      <p:sp>
        <p:nvSpPr>
          <p:cNvPr id="623"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2.8 – Verify Connectivity</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2.8.1 – Video - Test the Interface Assignment</a:t>
            </a:r>
            <a:endParaRPr lang="en-US" sz="2000" b="0" strike="noStrike" spc="-1">
              <a:latin typeface="Arial"/>
            </a:endParaRPr>
          </a:p>
          <a:p>
            <a:pPr marL="216000" indent="-216000">
              <a:lnSpc>
                <a:spcPct val="80000"/>
              </a:lnSpc>
              <a:buNone/>
              <a:tabLst>
                <a:tab pos="0" algn="l"/>
              </a:tabLst>
            </a:pPr>
            <a:endParaRPr lang="en-US" sz="2000" b="0" strike="noStrike" spc="-1">
              <a:latin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p:cNvSpPr>
          <p:nvPr>
            <p:ph type="sldNum" idx="57"/>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BC80AF67-548A-45C8-8481-D637E08F3477}" type="slidenum">
              <a:rPr lang="en-US" sz="800" b="0" strike="noStrike" spc="-1">
                <a:solidFill>
                  <a:srgbClr val="000000"/>
                </a:solidFill>
                <a:latin typeface="Arial"/>
              </a:rPr>
              <a:t>53</a:t>
            </a:fld>
            <a:endParaRPr lang="en-US" sz="800" b="0" strike="noStrike" spc="-1">
              <a:latin typeface="Times New Roman"/>
            </a:endParaRPr>
          </a:p>
        </p:txBody>
      </p:sp>
      <p:sp>
        <p:nvSpPr>
          <p:cNvPr id="625" name="PlaceHolder 2"/>
          <p:cNvSpPr>
            <a:spLocks noGrp="1" noRot="1" noChangeAspect="1"/>
          </p:cNvSpPr>
          <p:nvPr>
            <p:ph type="sldImg"/>
          </p:nvPr>
        </p:nvSpPr>
        <p:spPr>
          <a:xfrm>
            <a:off x="381000" y="685800"/>
            <a:ext cx="6094413" cy="3429000"/>
          </a:xfrm>
          <a:prstGeom prst="rect">
            <a:avLst/>
          </a:prstGeom>
          <a:ln w="0">
            <a:noFill/>
          </a:ln>
        </p:spPr>
      </p:sp>
      <p:sp>
        <p:nvSpPr>
          <p:cNvPr id="626"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2.8 – Verify Connectivity</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2.8.2 – Video - Test End-to-End Connectivity</a:t>
            </a:r>
            <a:endParaRPr lang="en-US" sz="2000" b="0" strike="noStrike" spc="-1">
              <a:latin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noRot="1" noChangeAspect="1"/>
          </p:cNvSpPr>
          <p:nvPr>
            <p:ph type="sldImg"/>
          </p:nvPr>
        </p:nvSpPr>
        <p:spPr>
          <a:xfrm>
            <a:off x="381000" y="685800"/>
            <a:ext cx="6094413" cy="3429000"/>
          </a:xfrm>
          <a:prstGeom prst="rect">
            <a:avLst/>
          </a:prstGeom>
          <a:ln w="0">
            <a:noFill/>
          </a:ln>
        </p:spPr>
      </p:sp>
      <p:sp>
        <p:nvSpPr>
          <p:cNvPr id="628"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2.9 – Module Practice and Quiz</a:t>
            </a:r>
            <a:endParaRPr lang="en-US" sz="1200" b="0" strike="noStrike" spc="-1">
              <a:latin typeface="Arial"/>
            </a:endParaRPr>
          </a:p>
        </p:txBody>
      </p:sp>
      <p:sp>
        <p:nvSpPr>
          <p:cNvPr id="629" name="PlaceHolder 3"/>
          <p:cNvSpPr>
            <a:spLocks noGrp="1"/>
          </p:cNvSpPr>
          <p:nvPr>
            <p:ph type="sldNum" idx="58"/>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60C69900-EA8F-485C-AE08-ED3CD6DC6FF1}" type="slidenum">
              <a:rPr lang="en-US" sz="1200" b="0" strike="noStrike" spc="-1">
                <a:solidFill>
                  <a:srgbClr val="000000"/>
                </a:solidFill>
                <a:latin typeface="Arial"/>
                <a:ea typeface="ＭＳ Ｐゴシック"/>
              </a:rPr>
              <a:t>54</a:t>
            </a:fld>
            <a:endParaRPr lang="en-US" sz="1200" b="0" strike="noStrike" spc="-1">
              <a:latin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PlaceHolder 1"/>
          <p:cNvSpPr>
            <a:spLocks noGrp="1"/>
          </p:cNvSpPr>
          <p:nvPr>
            <p:ph type="sldNum" idx="59"/>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0517AE58-9C41-4EC0-B7A4-C8FB9D752181}" type="slidenum">
              <a:rPr lang="en-US" sz="800" b="0" strike="noStrike" spc="-1">
                <a:solidFill>
                  <a:srgbClr val="000000"/>
                </a:solidFill>
                <a:latin typeface="Arial"/>
              </a:rPr>
              <a:t>55</a:t>
            </a:fld>
            <a:endParaRPr lang="en-US" sz="800" b="0" strike="noStrike" spc="-1">
              <a:latin typeface="Times New Roman"/>
            </a:endParaRPr>
          </a:p>
        </p:txBody>
      </p:sp>
      <p:sp>
        <p:nvSpPr>
          <p:cNvPr id="631" name="PlaceHolder 2"/>
          <p:cNvSpPr>
            <a:spLocks noGrp="1" noRot="1" noChangeAspect="1"/>
          </p:cNvSpPr>
          <p:nvPr>
            <p:ph type="sldImg"/>
          </p:nvPr>
        </p:nvSpPr>
        <p:spPr>
          <a:xfrm>
            <a:off x="381000" y="685800"/>
            <a:ext cx="6094413" cy="3429000"/>
          </a:xfrm>
          <a:prstGeom prst="rect">
            <a:avLst/>
          </a:prstGeom>
          <a:ln w="0">
            <a:noFill/>
          </a:ln>
        </p:spPr>
      </p:sp>
      <p:sp>
        <p:nvSpPr>
          <p:cNvPr id="632"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2.9 – Module Practice and Quiz</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2.9.1 – Packet Tracer – Basic Switch and End Device Configuration</a:t>
            </a:r>
            <a:endParaRPr lang="en-US" sz="2000" b="0" strike="noStrike" spc="-1">
              <a:latin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sldNum" idx="60"/>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24804AF7-19FD-41E7-A47A-7E6B048AC1CF}" type="slidenum">
              <a:rPr lang="en-US" sz="800" b="0" strike="noStrike" spc="-1">
                <a:solidFill>
                  <a:srgbClr val="000000"/>
                </a:solidFill>
                <a:latin typeface="Arial"/>
              </a:rPr>
              <a:t>56</a:t>
            </a:fld>
            <a:endParaRPr lang="en-US" sz="800" b="0" strike="noStrike" spc="-1">
              <a:latin typeface="Times New Roman"/>
            </a:endParaRPr>
          </a:p>
        </p:txBody>
      </p:sp>
      <p:sp>
        <p:nvSpPr>
          <p:cNvPr id="634" name="PlaceHolder 2"/>
          <p:cNvSpPr>
            <a:spLocks noGrp="1" noRot="1" noChangeAspect="1"/>
          </p:cNvSpPr>
          <p:nvPr>
            <p:ph type="sldImg"/>
          </p:nvPr>
        </p:nvSpPr>
        <p:spPr>
          <a:xfrm>
            <a:off x="381000" y="685800"/>
            <a:ext cx="6094413" cy="3429000"/>
          </a:xfrm>
          <a:prstGeom prst="rect">
            <a:avLst/>
          </a:prstGeom>
          <a:ln w="0">
            <a:noFill/>
          </a:ln>
        </p:spPr>
      </p:sp>
      <p:sp>
        <p:nvSpPr>
          <p:cNvPr id="635"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2.9 – Module Practice and Quiz</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2.9.2 – Lab – Basic Switch and End Device Configuration</a:t>
            </a:r>
            <a:endParaRPr lang="en-US" sz="2000" b="0" strike="noStrike" spc="-1">
              <a:latin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sldNum" idx="61"/>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40B48D06-2187-4AC4-AD3D-3D816F093DBF}" type="slidenum">
              <a:rPr lang="en-US" sz="800" b="0" strike="noStrike" spc="-1">
                <a:solidFill>
                  <a:srgbClr val="000000"/>
                </a:solidFill>
                <a:latin typeface="Arial"/>
                <a:ea typeface="ＭＳ Ｐゴシック"/>
              </a:rPr>
              <a:t>57</a:t>
            </a:fld>
            <a:endParaRPr lang="en-US" sz="800" b="0" strike="noStrike" spc="-1">
              <a:latin typeface="Times New Roman"/>
            </a:endParaRPr>
          </a:p>
        </p:txBody>
      </p:sp>
      <p:sp>
        <p:nvSpPr>
          <p:cNvPr id="637" name="PlaceHolder 2"/>
          <p:cNvSpPr>
            <a:spLocks noGrp="1" noRot="1" noChangeAspect="1"/>
          </p:cNvSpPr>
          <p:nvPr>
            <p:ph type="sldImg"/>
          </p:nvPr>
        </p:nvSpPr>
        <p:spPr>
          <a:xfrm>
            <a:off x="381000" y="685800"/>
            <a:ext cx="6094413" cy="3429000"/>
          </a:xfrm>
          <a:prstGeom prst="rect">
            <a:avLst/>
          </a:prstGeom>
          <a:ln w="0">
            <a:noFill/>
          </a:ln>
        </p:spPr>
      </p:sp>
      <p:sp>
        <p:nvSpPr>
          <p:cNvPr id="638"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2.9 – Module Practice and Quiz</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2.9.3 – What did I learn in this module?</a:t>
            </a:r>
            <a:endParaRPr lang="en-US" sz="20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2.9.4 – Module Quiz - Basic Switch and End Device Configuration</a:t>
            </a:r>
            <a:endParaRPr lang="en-US" sz="2000" b="0" strike="noStrike" spc="-1">
              <a:latin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p:cNvSpPr>
          <p:nvPr>
            <p:ph type="sldNum" idx="62"/>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ea typeface="ＭＳ Ｐゴシック"/>
              </a:defRPr>
            </a:lvl1pPr>
          </a:lstStyle>
          <a:p>
            <a:pPr algn="r">
              <a:lnSpc>
                <a:spcPct val="100000"/>
              </a:lnSpc>
              <a:buNone/>
            </a:pPr>
            <a:fld id="{EA1C9576-D7EC-4BCA-916B-EF853E57DD20}" type="slidenum">
              <a:rPr lang="en-US" sz="800" b="0" strike="noStrike" spc="-1">
                <a:solidFill>
                  <a:srgbClr val="000000"/>
                </a:solidFill>
                <a:latin typeface="Arial"/>
                <a:ea typeface="ＭＳ Ｐゴシック"/>
              </a:rPr>
              <a:t>58</a:t>
            </a:fld>
            <a:endParaRPr lang="en-US" sz="800" b="0" strike="noStrike" spc="-1">
              <a:latin typeface="Times New Roman"/>
            </a:endParaRPr>
          </a:p>
        </p:txBody>
      </p:sp>
      <p:sp>
        <p:nvSpPr>
          <p:cNvPr id="640" name="PlaceHolder 2"/>
          <p:cNvSpPr>
            <a:spLocks noGrp="1" noRot="1" noChangeAspect="1"/>
          </p:cNvSpPr>
          <p:nvPr>
            <p:ph type="sldImg"/>
          </p:nvPr>
        </p:nvSpPr>
        <p:spPr>
          <a:xfrm>
            <a:off x="381000" y="685800"/>
            <a:ext cx="6094413" cy="3429000"/>
          </a:xfrm>
          <a:prstGeom prst="rect">
            <a:avLst/>
          </a:prstGeom>
          <a:ln w="0">
            <a:noFill/>
          </a:ln>
        </p:spPr>
      </p:sp>
      <p:sp>
        <p:nvSpPr>
          <p:cNvPr id="641"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New Terms and Commands</a:t>
            </a:r>
            <a:endParaRPr lang="en-US" sz="2000" b="0" strike="noStrike" spc="-1">
              <a:latin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PlaceHolder 1"/>
          <p:cNvSpPr>
            <a:spLocks noGrp="1" noRot="1" noChangeAspect="1"/>
          </p:cNvSpPr>
          <p:nvPr>
            <p:ph type="sldImg"/>
          </p:nvPr>
        </p:nvSpPr>
        <p:spPr>
          <a:xfrm>
            <a:off x="381000" y="685800"/>
            <a:ext cx="6094413" cy="3429000"/>
          </a:xfrm>
          <a:prstGeom prst="rect">
            <a:avLst/>
          </a:prstGeom>
          <a:ln w="0">
            <a:noFill/>
          </a:ln>
        </p:spPr>
      </p:sp>
      <p:sp>
        <p:nvSpPr>
          <p:cNvPr id="643"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endParaRPr lang="en-US" sz="2000" b="0" strike="noStrike" spc="-1">
              <a:latin typeface="Arial"/>
            </a:endParaRPr>
          </a:p>
        </p:txBody>
      </p:sp>
      <p:sp>
        <p:nvSpPr>
          <p:cNvPr id="644" name="PlaceHolder 3"/>
          <p:cNvSpPr>
            <a:spLocks noGrp="1"/>
          </p:cNvSpPr>
          <p:nvPr>
            <p:ph type="sldNum" idx="63"/>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7BA8CEC-7716-4407-A709-A2D6B16702FA}" type="slidenum">
              <a:rPr lang="en-US" sz="1200" b="0" strike="noStrike" spc="-1">
                <a:latin typeface="Times New Roman"/>
              </a:rPr>
              <a:t>59</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sldNum" idx="9"/>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28B12A8A-15F9-4F89-9AAD-09692154BCB2}" type="slidenum">
              <a:rPr lang="en-US" sz="800" b="0" strike="noStrike" spc="-1">
                <a:solidFill>
                  <a:srgbClr val="000000"/>
                </a:solidFill>
                <a:latin typeface="Arial"/>
              </a:rPr>
              <a:t>6</a:t>
            </a:fld>
            <a:endParaRPr lang="en-US" sz="800" b="0" strike="noStrike" spc="-1">
              <a:latin typeface="Times New Roman"/>
            </a:endParaRPr>
          </a:p>
        </p:txBody>
      </p:sp>
      <p:sp>
        <p:nvSpPr>
          <p:cNvPr id="481" name="PlaceHolder 2"/>
          <p:cNvSpPr>
            <a:spLocks noGrp="1" noRot="1" noChangeAspect="1"/>
          </p:cNvSpPr>
          <p:nvPr>
            <p:ph type="sldImg"/>
          </p:nvPr>
        </p:nvSpPr>
        <p:spPr>
          <a:xfrm>
            <a:off x="381000" y="685800"/>
            <a:ext cx="6094413" cy="3429000"/>
          </a:xfrm>
          <a:prstGeom prst="rect">
            <a:avLst/>
          </a:prstGeom>
          <a:ln w="0">
            <a:noFill/>
          </a:ln>
        </p:spPr>
      </p:sp>
      <p:sp>
        <p:nvSpPr>
          <p:cNvPr id="482"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2.1 – </a:t>
            </a:r>
            <a:r>
              <a:rPr lang="en-US" sz="1200" b="0" strike="noStrike" spc="-1">
                <a:solidFill>
                  <a:srgbClr val="999999"/>
                </a:solidFill>
                <a:latin typeface="Arial"/>
                <a:ea typeface="ＭＳ Ｐゴシック"/>
              </a:rPr>
              <a:t>Cisco IOS Access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2.1.3 – Purpose of an OS</a:t>
            </a:r>
            <a:endParaRPr lang="en-US" sz="2000" b="0" strike="noStrike" spc="-1">
              <a:latin typeface="Arial"/>
            </a:endParaRPr>
          </a:p>
          <a:p>
            <a:pPr marL="216000" indent="-216000">
              <a:lnSpc>
                <a:spcPct val="80000"/>
              </a:lnSpc>
              <a:buNone/>
              <a:tabLst>
                <a:tab pos="0" algn="l"/>
              </a:tabLst>
            </a:pPr>
            <a:endParaRPr lang="en-US" sz="20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sldNum" idx="10"/>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95C0FCF3-0997-47CC-8093-9F8895AE5B75}" type="slidenum">
              <a:rPr lang="en-US" sz="800" b="0" strike="noStrike" spc="-1">
                <a:solidFill>
                  <a:srgbClr val="000000"/>
                </a:solidFill>
                <a:latin typeface="Arial"/>
              </a:rPr>
              <a:t>7</a:t>
            </a:fld>
            <a:endParaRPr lang="en-US" sz="800" b="0" strike="noStrike" spc="-1">
              <a:latin typeface="Times New Roman"/>
            </a:endParaRPr>
          </a:p>
        </p:txBody>
      </p:sp>
      <p:sp>
        <p:nvSpPr>
          <p:cNvPr id="484" name="PlaceHolder 2"/>
          <p:cNvSpPr>
            <a:spLocks noGrp="1" noRot="1" noChangeAspect="1"/>
          </p:cNvSpPr>
          <p:nvPr>
            <p:ph type="sldImg"/>
          </p:nvPr>
        </p:nvSpPr>
        <p:spPr>
          <a:xfrm>
            <a:off x="381000" y="685800"/>
            <a:ext cx="6094413" cy="3429000"/>
          </a:xfrm>
          <a:prstGeom prst="rect">
            <a:avLst/>
          </a:prstGeom>
          <a:ln w="0">
            <a:noFill/>
          </a:ln>
        </p:spPr>
      </p:sp>
      <p:sp>
        <p:nvSpPr>
          <p:cNvPr id="485"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2.1 – </a:t>
            </a:r>
            <a:r>
              <a:rPr lang="en-US" sz="1200" b="0" strike="noStrike" spc="-1">
                <a:solidFill>
                  <a:srgbClr val="999999"/>
                </a:solidFill>
                <a:latin typeface="Arial"/>
                <a:ea typeface="ＭＳ Ｐゴシック"/>
              </a:rPr>
              <a:t>Cisco IOS Access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2.1.4 – Access Methods</a:t>
            </a:r>
            <a:endParaRPr lang="en-US" sz="2000" b="0" strike="noStrike" spc="-1">
              <a:latin typeface="Arial"/>
            </a:endParaRPr>
          </a:p>
          <a:p>
            <a:pPr marL="216000" indent="-216000">
              <a:lnSpc>
                <a:spcPct val="80000"/>
              </a:lnSpc>
              <a:buNone/>
              <a:tabLst>
                <a:tab pos="0" algn="l"/>
              </a:tabLst>
            </a:pPr>
            <a:endParaRPr lang="en-US" sz="20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p:cNvSpPr>
          <p:nvPr>
            <p:ph type="sldNum" idx="11"/>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800" b="0" strike="noStrike" spc="-1">
                <a:solidFill>
                  <a:srgbClr val="000000"/>
                </a:solidFill>
                <a:latin typeface="Arial"/>
              </a:defRPr>
            </a:lvl1pPr>
          </a:lstStyle>
          <a:p>
            <a:pPr algn="r">
              <a:lnSpc>
                <a:spcPct val="100000"/>
              </a:lnSpc>
              <a:buNone/>
            </a:pPr>
            <a:fld id="{95C9D1FC-1224-4574-ADEB-F654F854BC75}" type="slidenum">
              <a:rPr lang="en-US" sz="800" b="0" strike="noStrike" spc="-1">
                <a:solidFill>
                  <a:srgbClr val="000000"/>
                </a:solidFill>
                <a:latin typeface="Arial"/>
              </a:rPr>
              <a:t>8</a:t>
            </a:fld>
            <a:endParaRPr lang="en-US" sz="800" b="0" strike="noStrike" spc="-1">
              <a:latin typeface="Times New Roman"/>
            </a:endParaRPr>
          </a:p>
        </p:txBody>
      </p:sp>
      <p:sp>
        <p:nvSpPr>
          <p:cNvPr id="487" name="PlaceHolder 2"/>
          <p:cNvSpPr>
            <a:spLocks noGrp="1" noRot="1" noChangeAspect="1"/>
          </p:cNvSpPr>
          <p:nvPr>
            <p:ph type="sldImg"/>
          </p:nvPr>
        </p:nvSpPr>
        <p:spPr>
          <a:xfrm>
            <a:off x="381000" y="685800"/>
            <a:ext cx="6094413" cy="3429000"/>
          </a:xfrm>
          <a:prstGeom prst="rect">
            <a:avLst/>
          </a:prstGeom>
          <a:ln w="0">
            <a:noFill/>
          </a:ln>
        </p:spPr>
      </p:sp>
      <p:sp>
        <p:nvSpPr>
          <p:cNvPr id="488" name="PlaceHolder 3"/>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2.1 – </a:t>
            </a:r>
            <a:r>
              <a:rPr lang="en-US" sz="1200" b="0" strike="noStrike" spc="-1">
                <a:solidFill>
                  <a:srgbClr val="999999"/>
                </a:solidFill>
                <a:latin typeface="Arial"/>
                <a:ea typeface="ＭＳ Ｐゴシック"/>
              </a:rPr>
              <a:t>Cisco IOS Access</a:t>
            </a:r>
            <a:endParaRPr lang="en-US" sz="12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2.1.5 – Terminal Emulation Programs</a:t>
            </a:r>
            <a:endParaRPr lang="en-US" sz="2000" b="0" strike="noStrike" spc="-1">
              <a:latin typeface="Arial"/>
            </a:endParaRPr>
          </a:p>
          <a:p>
            <a:pPr marL="216000" indent="-216000">
              <a:lnSpc>
                <a:spcPct val="80000"/>
              </a:lnSpc>
              <a:buNone/>
              <a:tabLst>
                <a:tab pos="0" algn="l"/>
              </a:tabLst>
            </a:pPr>
            <a:r>
              <a:rPr lang="en-US" sz="2000" b="0" strike="noStrike" spc="-1">
                <a:latin typeface="Arial"/>
                <a:ea typeface="ＭＳ Ｐゴシック"/>
              </a:rPr>
              <a:t>2.1.6 – Check Your Understanding - Cisco IOS Access</a:t>
            </a:r>
            <a:endParaRPr lang="en-US" sz="2000" b="0" strike="noStrike" spc="-1">
              <a:latin typeface="Arial"/>
            </a:endParaRPr>
          </a:p>
          <a:p>
            <a:pPr marL="216000" indent="-216000">
              <a:lnSpc>
                <a:spcPct val="80000"/>
              </a:lnSpc>
              <a:buNone/>
              <a:tabLst>
                <a:tab pos="0" algn="l"/>
              </a:tabLst>
            </a:pPr>
            <a:endParaRPr lang="en-US" sz="2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noRot="1" noChangeAspect="1"/>
          </p:cNvSpPr>
          <p:nvPr>
            <p:ph type="sldImg"/>
          </p:nvPr>
        </p:nvSpPr>
        <p:spPr>
          <a:xfrm>
            <a:off x="381000" y="685800"/>
            <a:ext cx="6094413" cy="3429000"/>
          </a:xfrm>
          <a:prstGeom prst="rect">
            <a:avLst/>
          </a:prstGeom>
          <a:ln w="0">
            <a:noFill/>
          </a:ln>
        </p:spPr>
      </p:sp>
      <p:sp>
        <p:nvSpPr>
          <p:cNvPr id="490"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80000"/>
              </a:lnSpc>
              <a:buNone/>
              <a:tabLst>
                <a:tab pos="0" algn="l"/>
              </a:tabLst>
            </a:pPr>
            <a:r>
              <a:rPr lang="en-US" sz="1200" b="0" strike="noStrike" spc="-1">
                <a:solidFill>
                  <a:srgbClr val="000000"/>
                </a:solidFill>
                <a:latin typeface="Arial"/>
                <a:ea typeface="ＭＳ Ｐゴシック"/>
              </a:rPr>
              <a:t>2 – Basic Switch and End Device Configuration</a:t>
            </a:r>
            <a:endParaRPr lang="en-US" sz="1200" b="0" strike="noStrike" spc="-1">
              <a:latin typeface="Arial"/>
            </a:endParaRPr>
          </a:p>
          <a:p>
            <a:pPr marL="216000" indent="-216000">
              <a:lnSpc>
                <a:spcPct val="80000"/>
              </a:lnSpc>
              <a:buNone/>
              <a:tabLst>
                <a:tab pos="0" algn="l"/>
              </a:tabLst>
            </a:pPr>
            <a:r>
              <a:rPr lang="en-US" sz="1200" b="0" strike="noStrike" spc="-1">
                <a:solidFill>
                  <a:srgbClr val="000000"/>
                </a:solidFill>
                <a:latin typeface="Arial"/>
                <a:ea typeface="ＭＳ Ｐゴシック"/>
              </a:rPr>
              <a:t>2.2 – IOS </a:t>
            </a:r>
            <a:r>
              <a:rPr lang="en-US" sz="1200" b="0" strike="noStrike" spc="-1">
                <a:solidFill>
                  <a:srgbClr val="999999"/>
                </a:solidFill>
                <a:latin typeface="Arial"/>
                <a:ea typeface="ＭＳ Ｐゴシック"/>
              </a:rPr>
              <a:t>Navigation</a:t>
            </a:r>
            <a:endParaRPr lang="en-US" sz="1200" b="0" strike="noStrike" spc="-1">
              <a:latin typeface="Arial"/>
            </a:endParaRPr>
          </a:p>
        </p:txBody>
      </p:sp>
      <p:sp>
        <p:nvSpPr>
          <p:cNvPr id="491" name="PlaceHolder 3"/>
          <p:cNvSpPr>
            <a:spLocks noGrp="1"/>
          </p:cNvSpPr>
          <p:nvPr>
            <p:ph type="sldNum" idx="12"/>
          </p:nvPr>
        </p:nvSpPr>
        <p:spPr>
          <a:xfrm>
            <a:off x="3884760" y="8685360"/>
            <a:ext cx="2971080" cy="45648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Arial"/>
                <a:ea typeface="ＭＳ Ｐゴシック"/>
              </a:defRPr>
            </a:lvl1pPr>
          </a:lstStyle>
          <a:p>
            <a:pPr algn="r">
              <a:lnSpc>
                <a:spcPct val="100000"/>
              </a:lnSpc>
              <a:buNone/>
            </a:pPr>
            <a:fld id="{2E4CB1F0-2985-4FC8-B4D7-81A15FF1BA82}" type="slidenum">
              <a:rPr lang="en-US" sz="1200" b="0" strike="noStrike" spc="-1">
                <a:solidFill>
                  <a:srgbClr val="000000"/>
                </a:solidFill>
                <a:latin typeface="Arial"/>
                <a:ea typeface="ＭＳ Ｐゴシック"/>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2C022DE5-17B5-4BC5-8E86-2448F88AD6DC}"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2"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1"/>
          </p:nvPr>
        </p:nvSpPr>
        <p:spPr/>
        <p:txBody>
          <a:bodyPr/>
          <a:lstStyle/>
          <a:p>
            <a:fld id="{21AA6C00-FC84-40CE-95E0-3A88C864397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1"/>
          </p:nvPr>
        </p:nvSpPr>
        <p:spPr/>
        <p:txBody>
          <a:bodyPr/>
          <a:lstStyle/>
          <a:p>
            <a:fld id="{B83A5BAD-B461-4542-828A-3D2D11768E01}"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1"/>
          </p:nvPr>
        </p:nvSpPr>
        <p:spPr/>
        <p:txBody>
          <a:bodyPr/>
          <a:lstStyle/>
          <a:p>
            <a:fld id="{7ACB082D-A4D9-4A36-BE01-5B597390F8F7}"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1"/>
          </p:nvPr>
        </p:nvSpPr>
        <p:spPr/>
        <p:txBody>
          <a:bodyPr/>
          <a:lstStyle/>
          <a:p>
            <a:fld id="{CB2AC193-5DAF-426B-92EF-1E8CB2560206}"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1"/>
          </p:nvPr>
        </p:nvSpPr>
        <p:spPr/>
        <p:txBody>
          <a:bodyPr/>
          <a:lstStyle/>
          <a:p>
            <a:fld id="{76EF2D48-84DE-4F18-B006-EEB96502C6E6}"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
          </p:nvPr>
        </p:nvSpPr>
        <p:spPr/>
        <p:txBody>
          <a:bodyPr/>
          <a:lstStyle/>
          <a:p>
            <a:fld id="{7D17B431-C9F3-43D2-867B-F527307E72C8}"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7"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
          </p:nvPr>
        </p:nvSpPr>
        <p:spPr/>
        <p:txBody>
          <a:bodyPr/>
          <a:lstStyle/>
          <a:p>
            <a:fld id="{9E31410E-03A3-4777-8E2A-9CBB6B7C0332}"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1"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
          </p:nvPr>
        </p:nvSpPr>
        <p:spPr/>
        <p:txBody>
          <a:bodyPr/>
          <a:lstStyle/>
          <a:p>
            <a:fld id="{97BC8DDB-0BFE-44DD-B286-24DF648A4742}"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13"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4"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1"/>
          </p:nvPr>
        </p:nvSpPr>
        <p:spPr/>
        <p:txBody>
          <a:bodyPr/>
          <a:lstStyle/>
          <a:p>
            <a:fld id="{F7BB0521-E61D-42DC-963F-DDC1709A9D1F}"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1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9"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1"/>
          </p:nvPr>
        </p:nvSpPr>
        <p:spPr/>
        <p:txBody>
          <a:bodyPr/>
          <a:lstStyle/>
          <a:p>
            <a:fld id="{98383727-3244-408C-A6A9-323AB74AE801}"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1"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2"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3"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4"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5"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6"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1"/>
          </p:nvPr>
        </p:nvSpPr>
        <p:spPr/>
        <p:txBody>
          <a:bodyPr/>
          <a:lstStyle/>
          <a:p>
            <a:fld id="{9B418A7D-9864-4AC3-B3FA-593AC971C837}"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6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6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6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7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7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8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8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8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9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3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3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4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5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5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6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6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C6F4"/>
        </a:solidFill>
        <a:effectLst/>
      </p:bgPr>
    </p:bg>
    <p:spTree>
      <p:nvGrpSpPr>
        <p:cNvPr id="1" name=""/>
        <p:cNvGrpSpPr/>
        <p:nvPr/>
      </p:nvGrpSpPr>
      <p:grpSpPr>
        <a:xfrm>
          <a:off x="0" y="0"/>
          <a:ext cx="0" cy="0"/>
          <a:chOff x="0" y="0"/>
          <a:chExt cx="0" cy="0"/>
        </a:xfrm>
      </p:grpSpPr>
      <p:sp>
        <p:nvSpPr>
          <p:cNvPr id="35" name="Rectangle 7" hidden="1"/>
          <p:cNvSpPr/>
          <p:nvPr/>
        </p:nvSpPr>
        <p:spPr>
          <a:xfrm>
            <a:off x="8389080" y="4743720"/>
            <a:ext cx="471600" cy="153000"/>
          </a:xfrm>
          <a:prstGeom prst="rect">
            <a:avLst/>
          </a:prstGeom>
          <a:noFill/>
          <a:ln w="9525">
            <a:noFill/>
          </a:ln>
        </p:spPr>
        <p:style>
          <a:lnRef idx="0">
            <a:scrgbClr r="0" g="0" b="0"/>
          </a:lnRef>
          <a:fillRef idx="0">
            <a:scrgbClr r="0" g="0" b="0"/>
          </a:fillRef>
          <a:effectRef idx="0">
            <a:scrgbClr r="0" g="0" b="0"/>
          </a:effectRef>
          <a:fontRef idx="minor"/>
        </p:style>
        <p:txBody>
          <a:bodyPr wrap="none" lIns="61560" tIns="30960" rIns="61560" bIns="30960" anchor="b">
            <a:spAutoFit/>
          </a:bodyPr>
          <a:lstStyle/>
          <a:p>
            <a:pPr algn="r">
              <a:lnSpc>
                <a:spcPct val="100000"/>
              </a:lnSpc>
              <a:buNone/>
            </a:pPr>
            <a:fld id="{F294C711-B7C6-4EFB-91D9-4CFA6F396F61}" type="slidenum">
              <a:rPr lang="en-US" sz="600" b="0" strike="noStrike" spc="-1">
                <a:solidFill>
                  <a:srgbClr val="D9D9D9"/>
                </a:solidFill>
                <a:latin typeface="Arial"/>
                <a:ea typeface="DejaVu Sans"/>
              </a:rPr>
              <a:t>‹#›</a:t>
            </a:fld>
            <a:endParaRPr lang="en-US" sz="600" b="0" strike="noStrike" spc="-1">
              <a:latin typeface="Arial"/>
            </a:endParaRPr>
          </a:p>
        </p:txBody>
      </p:sp>
      <p:sp>
        <p:nvSpPr>
          <p:cNvPr id="36" name="Rectangle 4" hidden="1"/>
          <p:cNvSpPr/>
          <p:nvPr/>
        </p:nvSpPr>
        <p:spPr>
          <a:xfrm>
            <a:off x="5867640" y="4742280"/>
            <a:ext cx="2657160" cy="153000"/>
          </a:xfrm>
          <a:prstGeom prst="rect">
            <a:avLst/>
          </a:prstGeom>
          <a:noFill/>
          <a:ln w="9525">
            <a:noFill/>
          </a:ln>
        </p:spPr>
        <p:style>
          <a:lnRef idx="0">
            <a:scrgbClr r="0" g="0" b="0"/>
          </a:lnRef>
          <a:fillRef idx="0">
            <a:scrgbClr r="0" g="0" b="0"/>
          </a:fillRef>
          <a:effectRef idx="0">
            <a:scrgbClr r="0" g="0" b="0"/>
          </a:effectRef>
          <a:fontRef idx="minor"/>
        </p:style>
        <p:txBody>
          <a:bodyPr lIns="61560" tIns="30960" rIns="61560" bIns="30960" anchor="b">
            <a:spAutoFit/>
          </a:bodyPr>
          <a:lstStyle/>
          <a:p>
            <a:pPr>
              <a:lnSpc>
                <a:spcPct val="100000"/>
              </a:lnSpc>
              <a:buNone/>
            </a:pPr>
            <a:r>
              <a:rPr lang="en-US" sz="600" b="0" strike="noStrike" spc="-1">
                <a:solidFill>
                  <a:srgbClr val="D9D9D9"/>
                </a:solidFill>
                <a:latin typeface="Arial"/>
                <a:ea typeface="DejaVu Sans"/>
              </a:rPr>
              <a:t>© 2016  Cisco and/or its affiliates. All rights reserved.   Cisco Confidential</a:t>
            </a:r>
            <a:endParaRPr lang="en-US" sz="600" b="0" strike="noStrike" spc="-1">
              <a:latin typeface="Arial"/>
            </a:endParaRPr>
          </a:p>
        </p:txBody>
      </p:sp>
      <p:grpSp>
        <p:nvGrpSpPr>
          <p:cNvPr id="2" name="Group 4"/>
          <p:cNvGrpSpPr/>
          <p:nvPr/>
        </p:nvGrpSpPr>
        <p:grpSpPr>
          <a:xfrm>
            <a:off x="507960" y="4715280"/>
            <a:ext cx="339480" cy="180000"/>
            <a:chOff x="507960" y="4715280"/>
            <a:chExt cx="339480" cy="180000"/>
          </a:xfrm>
        </p:grpSpPr>
        <p:sp>
          <p:nvSpPr>
            <p:cNvPr id="3" name="Rectangle 5"/>
            <p:cNvSpPr/>
            <p:nvPr/>
          </p:nvSpPr>
          <p:spPr>
            <a:xfrm>
              <a:off x="604440" y="4835160"/>
              <a:ext cx="14040" cy="59040"/>
            </a:xfrm>
            <a:prstGeom prst="rect">
              <a:avLst/>
            </a:prstGeom>
            <a:solidFill>
              <a:schemeClr val="accent5"/>
            </a:solidFill>
            <a:ln w="0">
              <a:noFill/>
            </a:ln>
          </p:spPr>
          <p:style>
            <a:lnRef idx="0">
              <a:scrgbClr r="0" g="0" b="0"/>
            </a:lnRef>
            <a:fillRef idx="0">
              <a:scrgbClr r="0" g="0" b="0"/>
            </a:fillRef>
            <a:effectRef idx="0">
              <a:scrgbClr r="0" g="0" b="0"/>
            </a:effectRef>
            <a:fontRef idx="minor"/>
          </p:style>
        </p:sp>
        <p:sp>
          <p:nvSpPr>
            <p:cNvPr id="4" name="Freeform 6"/>
            <p:cNvSpPr/>
            <p:nvPr/>
          </p:nvSpPr>
          <p:spPr>
            <a:xfrm>
              <a:off x="694440" y="4834440"/>
              <a:ext cx="43920" cy="60840"/>
            </a:xfrm>
            <a:custGeom>
              <a:avLst/>
              <a:gdLst/>
              <a:ahLst/>
              <a:cxn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5" name="Freeform 7"/>
            <p:cNvSpPr/>
            <p:nvPr/>
          </p:nvSpPr>
          <p:spPr>
            <a:xfrm>
              <a:off x="538560" y="4834440"/>
              <a:ext cx="44640" cy="60840"/>
            </a:xfrm>
            <a:custGeom>
              <a:avLst/>
              <a:gdLst/>
              <a:ahLst/>
              <a:cxn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6" name="Freeform 8"/>
            <p:cNvSpPr/>
            <p:nvPr/>
          </p:nvSpPr>
          <p:spPr>
            <a:xfrm>
              <a:off x="755280" y="4834440"/>
              <a:ext cx="60840" cy="60840"/>
            </a:xfrm>
            <a:custGeom>
              <a:avLst/>
              <a:gdLst/>
              <a:ahLst/>
              <a:cxn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7" name="Freeform 9"/>
            <p:cNvSpPr/>
            <p:nvPr/>
          </p:nvSpPr>
          <p:spPr>
            <a:xfrm>
              <a:off x="639000" y="4834440"/>
              <a:ext cx="39960" cy="60840"/>
            </a:xfrm>
            <a:custGeom>
              <a:avLst/>
              <a:gdLst/>
              <a:ahLst/>
              <a:cxn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8" name="Freeform 10"/>
            <p:cNvSpPr/>
            <p:nvPr/>
          </p:nvSpPr>
          <p:spPr>
            <a:xfrm>
              <a:off x="50796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9" name="Freeform 11"/>
            <p:cNvSpPr/>
            <p:nvPr/>
          </p:nvSpPr>
          <p:spPr>
            <a:xfrm>
              <a:off x="54864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0" name="Freeform 12"/>
            <p:cNvSpPr/>
            <p:nvPr/>
          </p:nvSpPr>
          <p:spPr>
            <a:xfrm>
              <a:off x="589320" y="4715280"/>
              <a:ext cx="14040" cy="93600"/>
            </a:xfrm>
            <a:custGeom>
              <a:avLst/>
              <a:gdLst/>
              <a:ahLst/>
              <a:cxn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1" name="Freeform 13"/>
            <p:cNvSpPr/>
            <p:nvPr/>
          </p:nvSpPr>
          <p:spPr>
            <a:xfrm>
              <a:off x="63000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2" name="Freeform 14"/>
            <p:cNvSpPr/>
            <p:nvPr/>
          </p:nvSpPr>
          <p:spPr>
            <a:xfrm>
              <a:off x="67068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3" name="Freeform 15"/>
            <p:cNvSpPr/>
            <p:nvPr/>
          </p:nvSpPr>
          <p:spPr>
            <a:xfrm>
              <a:off x="71136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4" name="Freeform 16"/>
            <p:cNvSpPr/>
            <p:nvPr/>
          </p:nvSpPr>
          <p:spPr>
            <a:xfrm>
              <a:off x="752040" y="4715280"/>
              <a:ext cx="14040" cy="93600"/>
            </a:xfrm>
            <a:custGeom>
              <a:avLst/>
              <a:gdLst/>
              <a:ahLst/>
              <a:cxn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5" name="Freeform 17"/>
            <p:cNvSpPr/>
            <p:nvPr/>
          </p:nvSpPr>
          <p:spPr>
            <a:xfrm>
              <a:off x="79272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6" name="Freeform 18"/>
            <p:cNvSpPr/>
            <p:nvPr/>
          </p:nvSpPr>
          <p:spPr>
            <a:xfrm>
              <a:off x="833400" y="4763880"/>
              <a:ext cx="14040" cy="29880"/>
            </a:xfrm>
            <a:custGeom>
              <a:avLst/>
              <a:gdLst/>
              <a:ahLst/>
              <a:cxn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grpSp>
      <p:pic>
        <p:nvPicPr>
          <p:cNvPr id="17" name="Picture 2"/>
          <p:cNvPicPr/>
          <p:nvPr/>
        </p:nvPicPr>
        <p:blipFill>
          <a:blip r:embed="rId14"/>
          <a:stretch/>
        </p:blipFill>
        <p:spPr>
          <a:xfrm>
            <a:off x="0" y="0"/>
            <a:ext cx="9143280" cy="5142960"/>
          </a:xfrm>
          <a:prstGeom prst="rect">
            <a:avLst/>
          </a:prstGeom>
          <a:ln w="0">
            <a:noFill/>
          </a:ln>
        </p:spPr>
      </p:pic>
      <p:grpSp>
        <p:nvGrpSpPr>
          <p:cNvPr id="18" name="Group 4"/>
          <p:cNvGrpSpPr/>
          <p:nvPr/>
        </p:nvGrpSpPr>
        <p:grpSpPr>
          <a:xfrm>
            <a:off x="492120" y="395280"/>
            <a:ext cx="796320" cy="423000"/>
            <a:chOff x="492120" y="395280"/>
            <a:chExt cx="796320" cy="423000"/>
          </a:xfrm>
        </p:grpSpPr>
        <p:sp>
          <p:nvSpPr>
            <p:cNvPr id="19" name="Rectangle 5"/>
            <p:cNvSpPr/>
            <p:nvPr/>
          </p:nvSpPr>
          <p:spPr>
            <a:xfrm>
              <a:off x="717480" y="676440"/>
              <a:ext cx="34200" cy="138960"/>
            </a:xfrm>
            <a:prstGeom prst="rect">
              <a:avLst/>
            </a:prstGeom>
            <a:solidFill>
              <a:schemeClr val="accent5"/>
            </a:solidFill>
            <a:ln w="0">
              <a:noFill/>
            </a:ln>
          </p:spPr>
          <p:style>
            <a:lnRef idx="0">
              <a:scrgbClr r="0" g="0" b="0"/>
            </a:lnRef>
            <a:fillRef idx="0">
              <a:scrgbClr r="0" g="0" b="0"/>
            </a:fillRef>
            <a:effectRef idx="0">
              <a:scrgbClr r="0" g="0" b="0"/>
            </a:effectRef>
            <a:fontRef idx="minor"/>
          </p:style>
        </p:sp>
        <p:sp>
          <p:nvSpPr>
            <p:cNvPr id="20" name="Freeform 6"/>
            <p:cNvSpPr/>
            <p:nvPr/>
          </p:nvSpPr>
          <p:spPr>
            <a:xfrm>
              <a:off x="928800" y="674640"/>
              <a:ext cx="104040" cy="143640"/>
            </a:xfrm>
            <a:custGeom>
              <a:avLst/>
              <a:gdLst/>
              <a:ahLst/>
              <a:cxn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1" name="Freeform 7"/>
            <p:cNvSpPr/>
            <p:nvPr/>
          </p:nvSpPr>
          <p:spPr>
            <a:xfrm>
              <a:off x="563400" y="674640"/>
              <a:ext cx="105480" cy="143640"/>
            </a:xfrm>
            <a:custGeom>
              <a:avLst/>
              <a:gdLst/>
              <a:ahLst/>
              <a:cxn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 name="Freeform 8"/>
            <p:cNvSpPr/>
            <p:nvPr/>
          </p:nvSpPr>
          <p:spPr>
            <a:xfrm>
              <a:off x="1071720" y="674640"/>
              <a:ext cx="143640" cy="143640"/>
            </a:xfrm>
            <a:custGeom>
              <a:avLst/>
              <a:gdLst/>
              <a:ahLst/>
              <a:cxn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3" name="Freeform 9"/>
            <p:cNvSpPr/>
            <p:nvPr/>
          </p:nvSpPr>
          <p:spPr>
            <a:xfrm>
              <a:off x="798480" y="674640"/>
              <a:ext cx="94680" cy="143640"/>
            </a:xfrm>
            <a:custGeom>
              <a:avLst/>
              <a:gdLst/>
              <a:ahLst/>
              <a:cxn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4" name="Freeform 10"/>
            <p:cNvSpPr/>
            <p:nvPr/>
          </p:nvSpPr>
          <p:spPr>
            <a:xfrm>
              <a:off x="492120" y="509760"/>
              <a:ext cx="34200" cy="7056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5" name="Freeform 11"/>
            <p:cNvSpPr/>
            <p:nvPr/>
          </p:nvSpPr>
          <p:spPr>
            <a:xfrm>
              <a:off x="587520" y="461880"/>
              <a:ext cx="34200" cy="1184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6" name="Freeform 12"/>
            <p:cNvSpPr/>
            <p:nvPr/>
          </p:nvSpPr>
          <p:spPr>
            <a:xfrm>
              <a:off x="682560" y="395280"/>
              <a:ext cx="34200" cy="219960"/>
            </a:xfrm>
            <a:custGeom>
              <a:avLst/>
              <a:gdLst/>
              <a:ahLst/>
              <a:cxn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7" name="Freeform 13"/>
            <p:cNvSpPr/>
            <p:nvPr/>
          </p:nvSpPr>
          <p:spPr>
            <a:xfrm>
              <a:off x="777960" y="461880"/>
              <a:ext cx="34200" cy="1184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8" name="Freeform 14"/>
            <p:cNvSpPr/>
            <p:nvPr/>
          </p:nvSpPr>
          <p:spPr>
            <a:xfrm>
              <a:off x="873000" y="509760"/>
              <a:ext cx="34200" cy="7056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9" name="Freeform 15"/>
            <p:cNvSpPr/>
            <p:nvPr/>
          </p:nvSpPr>
          <p:spPr>
            <a:xfrm>
              <a:off x="968400" y="461880"/>
              <a:ext cx="34200" cy="1184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30" name="Freeform 16"/>
            <p:cNvSpPr/>
            <p:nvPr/>
          </p:nvSpPr>
          <p:spPr>
            <a:xfrm>
              <a:off x="1063800" y="395280"/>
              <a:ext cx="34200" cy="219960"/>
            </a:xfrm>
            <a:custGeom>
              <a:avLst/>
              <a:gdLst/>
              <a:ahLst/>
              <a:cxn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31" name="Freeform 17"/>
            <p:cNvSpPr/>
            <p:nvPr/>
          </p:nvSpPr>
          <p:spPr>
            <a:xfrm>
              <a:off x="1158840" y="461880"/>
              <a:ext cx="34200" cy="1184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32" name="Freeform 18"/>
            <p:cNvSpPr/>
            <p:nvPr/>
          </p:nvSpPr>
          <p:spPr>
            <a:xfrm>
              <a:off x="1254240" y="509760"/>
              <a:ext cx="34200" cy="70560"/>
            </a:xfrm>
            <a:custGeom>
              <a:avLst/>
              <a:gdLst/>
              <a:ahLst/>
              <a:cxn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grpSp>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 name="Rectangle 7"/>
          <p:cNvSpPr/>
          <p:nvPr/>
        </p:nvSpPr>
        <p:spPr>
          <a:xfrm>
            <a:off x="8389080" y="4743720"/>
            <a:ext cx="471600" cy="153000"/>
          </a:xfrm>
          <a:prstGeom prst="rect">
            <a:avLst/>
          </a:prstGeom>
          <a:noFill/>
          <a:ln w="9525">
            <a:noFill/>
          </a:ln>
        </p:spPr>
        <p:style>
          <a:lnRef idx="0">
            <a:scrgbClr r="0" g="0" b="0"/>
          </a:lnRef>
          <a:fillRef idx="0">
            <a:scrgbClr r="0" g="0" b="0"/>
          </a:fillRef>
          <a:effectRef idx="0">
            <a:scrgbClr r="0" g="0" b="0"/>
          </a:effectRef>
          <a:fontRef idx="minor"/>
        </p:style>
        <p:txBody>
          <a:bodyPr wrap="none" lIns="61560" tIns="30960" rIns="61560" bIns="30960" anchor="b">
            <a:spAutoFit/>
          </a:bodyPr>
          <a:lstStyle/>
          <a:p>
            <a:pPr algn="r">
              <a:lnSpc>
                <a:spcPct val="100000"/>
              </a:lnSpc>
              <a:buNone/>
            </a:pPr>
            <a:fld id="{21FFBDA8-AF6C-441F-A1B1-C27337A27376}" type="slidenum">
              <a:rPr lang="en-US" sz="600" b="0" strike="noStrike" spc="-1">
                <a:solidFill>
                  <a:srgbClr val="D9D9D9"/>
                </a:solidFill>
                <a:latin typeface="Arial"/>
                <a:ea typeface="DejaVu Sans"/>
              </a:rPr>
              <a:t>‹#›</a:t>
            </a:fld>
            <a:endParaRPr lang="en-US" sz="600" b="0" strike="noStrike" spc="-1">
              <a:latin typeface="Arial"/>
            </a:endParaRPr>
          </a:p>
        </p:txBody>
      </p:sp>
      <p:sp>
        <p:nvSpPr>
          <p:cNvPr id="72" name="Rectangle 4"/>
          <p:cNvSpPr/>
          <p:nvPr/>
        </p:nvSpPr>
        <p:spPr>
          <a:xfrm>
            <a:off x="5867640" y="4742280"/>
            <a:ext cx="2657160" cy="153000"/>
          </a:xfrm>
          <a:prstGeom prst="rect">
            <a:avLst/>
          </a:prstGeom>
          <a:noFill/>
          <a:ln w="9525">
            <a:noFill/>
          </a:ln>
        </p:spPr>
        <p:style>
          <a:lnRef idx="0">
            <a:scrgbClr r="0" g="0" b="0"/>
          </a:lnRef>
          <a:fillRef idx="0">
            <a:scrgbClr r="0" g="0" b="0"/>
          </a:fillRef>
          <a:effectRef idx="0">
            <a:scrgbClr r="0" g="0" b="0"/>
          </a:effectRef>
          <a:fontRef idx="minor"/>
        </p:style>
        <p:txBody>
          <a:bodyPr lIns="61560" tIns="30960" rIns="61560" bIns="30960" anchor="b">
            <a:spAutoFit/>
          </a:bodyPr>
          <a:lstStyle/>
          <a:p>
            <a:pPr>
              <a:lnSpc>
                <a:spcPct val="100000"/>
              </a:lnSpc>
              <a:buNone/>
            </a:pPr>
            <a:r>
              <a:rPr lang="en-US" sz="600" b="0" strike="noStrike" spc="-1">
                <a:solidFill>
                  <a:srgbClr val="D9D9D9"/>
                </a:solidFill>
                <a:latin typeface="Arial"/>
                <a:ea typeface="DejaVu Sans"/>
              </a:rPr>
              <a:t>© 2016  Cisco and/or its affiliates. All rights reserved.   Cisco Confidential</a:t>
            </a:r>
            <a:endParaRPr lang="en-US" sz="600" b="0" strike="noStrike" spc="-1">
              <a:latin typeface="Arial"/>
            </a:endParaRPr>
          </a:p>
        </p:txBody>
      </p:sp>
      <p:grpSp>
        <p:nvGrpSpPr>
          <p:cNvPr id="73" name="Group 4"/>
          <p:cNvGrpSpPr/>
          <p:nvPr/>
        </p:nvGrpSpPr>
        <p:grpSpPr>
          <a:xfrm>
            <a:off x="507960" y="4715280"/>
            <a:ext cx="339480" cy="180000"/>
            <a:chOff x="507960" y="4715280"/>
            <a:chExt cx="339480" cy="180000"/>
          </a:xfrm>
        </p:grpSpPr>
        <p:sp>
          <p:nvSpPr>
            <p:cNvPr id="74" name="Rectangle 5"/>
            <p:cNvSpPr/>
            <p:nvPr/>
          </p:nvSpPr>
          <p:spPr>
            <a:xfrm>
              <a:off x="604440" y="4835160"/>
              <a:ext cx="14040" cy="59040"/>
            </a:xfrm>
            <a:prstGeom prst="rect">
              <a:avLst/>
            </a:prstGeom>
            <a:solidFill>
              <a:schemeClr val="accent5"/>
            </a:solidFill>
            <a:ln w="0">
              <a:noFill/>
            </a:ln>
          </p:spPr>
          <p:style>
            <a:lnRef idx="0">
              <a:scrgbClr r="0" g="0" b="0"/>
            </a:lnRef>
            <a:fillRef idx="0">
              <a:scrgbClr r="0" g="0" b="0"/>
            </a:fillRef>
            <a:effectRef idx="0">
              <a:scrgbClr r="0" g="0" b="0"/>
            </a:effectRef>
            <a:fontRef idx="minor"/>
          </p:style>
        </p:sp>
        <p:sp>
          <p:nvSpPr>
            <p:cNvPr id="75" name="Freeform 6"/>
            <p:cNvSpPr/>
            <p:nvPr/>
          </p:nvSpPr>
          <p:spPr>
            <a:xfrm>
              <a:off x="694440" y="4834440"/>
              <a:ext cx="43920" cy="60840"/>
            </a:xfrm>
            <a:custGeom>
              <a:avLst/>
              <a:gdLst/>
              <a:ahLst/>
              <a:cxn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76" name="Freeform 7"/>
            <p:cNvSpPr/>
            <p:nvPr/>
          </p:nvSpPr>
          <p:spPr>
            <a:xfrm>
              <a:off x="538560" y="4834440"/>
              <a:ext cx="44640" cy="60840"/>
            </a:xfrm>
            <a:custGeom>
              <a:avLst/>
              <a:gdLst/>
              <a:ahLst/>
              <a:cxn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77" name="Freeform 8"/>
            <p:cNvSpPr/>
            <p:nvPr/>
          </p:nvSpPr>
          <p:spPr>
            <a:xfrm>
              <a:off x="755280" y="4834440"/>
              <a:ext cx="60840" cy="60840"/>
            </a:xfrm>
            <a:custGeom>
              <a:avLst/>
              <a:gdLst/>
              <a:ahLst/>
              <a:cxn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78" name="Freeform 9"/>
            <p:cNvSpPr/>
            <p:nvPr/>
          </p:nvSpPr>
          <p:spPr>
            <a:xfrm>
              <a:off x="639000" y="4834440"/>
              <a:ext cx="39960" cy="60840"/>
            </a:xfrm>
            <a:custGeom>
              <a:avLst/>
              <a:gdLst/>
              <a:ahLst/>
              <a:cxn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79" name="Freeform 10"/>
            <p:cNvSpPr/>
            <p:nvPr/>
          </p:nvSpPr>
          <p:spPr>
            <a:xfrm>
              <a:off x="50796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80" name="Freeform 11"/>
            <p:cNvSpPr/>
            <p:nvPr/>
          </p:nvSpPr>
          <p:spPr>
            <a:xfrm>
              <a:off x="54864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81" name="Freeform 12"/>
            <p:cNvSpPr/>
            <p:nvPr/>
          </p:nvSpPr>
          <p:spPr>
            <a:xfrm>
              <a:off x="589320" y="4715280"/>
              <a:ext cx="14040" cy="93600"/>
            </a:xfrm>
            <a:custGeom>
              <a:avLst/>
              <a:gdLst/>
              <a:ahLst/>
              <a:cxn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82" name="Freeform 13"/>
            <p:cNvSpPr/>
            <p:nvPr/>
          </p:nvSpPr>
          <p:spPr>
            <a:xfrm>
              <a:off x="63000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83" name="Freeform 14"/>
            <p:cNvSpPr/>
            <p:nvPr/>
          </p:nvSpPr>
          <p:spPr>
            <a:xfrm>
              <a:off x="67068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84" name="Freeform 15"/>
            <p:cNvSpPr/>
            <p:nvPr/>
          </p:nvSpPr>
          <p:spPr>
            <a:xfrm>
              <a:off x="71136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85" name="Freeform 16"/>
            <p:cNvSpPr/>
            <p:nvPr/>
          </p:nvSpPr>
          <p:spPr>
            <a:xfrm>
              <a:off x="752040" y="4715280"/>
              <a:ext cx="14040" cy="93600"/>
            </a:xfrm>
            <a:custGeom>
              <a:avLst/>
              <a:gdLst/>
              <a:ahLst/>
              <a:cxn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86" name="Freeform 17"/>
            <p:cNvSpPr/>
            <p:nvPr/>
          </p:nvSpPr>
          <p:spPr>
            <a:xfrm>
              <a:off x="79272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87" name="Freeform 18"/>
            <p:cNvSpPr/>
            <p:nvPr/>
          </p:nvSpPr>
          <p:spPr>
            <a:xfrm>
              <a:off x="833400" y="4763880"/>
              <a:ext cx="14040" cy="29880"/>
            </a:xfrm>
            <a:custGeom>
              <a:avLst/>
              <a:gdLst/>
              <a:ahLst/>
              <a:cxn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grpSp>
      <p:sp>
        <p:nvSpPr>
          <p:cNvPr id="88" name="PlaceHolder 1"/>
          <p:cNvSpPr>
            <a:spLocks noGrp="1"/>
          </p:cNvSpPr>
          <p:nvPr>
            <p:ph type="sldNum" idx="1"/>
          </p:nvPr>
        </p:nvSpPr>
        <p:spPr>
          <a:xfrm>
            <a:off x="8473320" y="4954320"/>
            <a:ext cx="676080" cy="188640"/>
          </a:xfrm>
          <a:prstGeom prst="rect">
            <a:avLst/>
          </a:prstGeom>
          <a:noFill/>
          <a:ln w="0">
            <a:noFill/>
          </a:ln>
        </p:spPr>
        <p:txBody>
          <a:bodyPr lIns="90000" tIns="45000" rIns="90000" bIns="45000" anchor="ctr">
            <a:noAutofit/>
          </a:bodyPr>
          <a:lstStyle>
            <a:lvl1pPr algn="r">
              <a:lnSpc>
                <a:spcPct val="100000"/>
              </a:lnSpc>
              <a:buNone/>
              <a:defRPr lang="en-US" sz="520" b="0" strike="noStrike" spc="-1">
                <a:solidFill>
                  <a:srgbClr val="595959"/>
                </a:solidFill>
                <a:latin typeface="Arial"/>
                <a:ea typeface="ＭＳ Ｐゴシック"/>
              </a:defRPr>
            </a:lvl1pPr>
          </a:lstStyle>
          <a:p>
            <a:pPr algn="r">
              <a:lnSpc>
                <a:spcPct val="100000"/>
              </a:lnSpc>
              <a:buNone/>
            </a:pPr>
            <a:fld id="{34943EDD-4CF4-4ECF-AED0-5DB388EC4C5F}" type="slidenum">
              <a:rPr lang="en-US" sz="520" b="0" strike="noStrike" spc="-1">
                <a:solidFill>
                  <a:srgbClr val="595959"/>
                </a:solidFill>
                <a:latin typeface="Arial"/>
                <a:ea typeface="ＭＳ Ｐゴシック"/>
              </a:rPr>
              <a:t>‹#›</a:t>
            </a:fld>
            <a:endParaRPr lang="en-US" sz="520" b="0" strike="noStrike" spc="-1">
              <a:latin typeface="Times New Roman"/>
            </a:endParaRPr>
          </a:p>
        </p:txBody>
      </p:sp>
      <p:sp>
        <p:nvSpPr>
          <p:cNvPr id="89"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90"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 name="Rectangle 7" hidden="1"/>
          <p:cNvSpPr/>
          <p:nvPr/>
        </p:nvSpPr>
        <p:spPr>
          <a:xfrm>
            <a:off x="8389080" y="4743720"/>
            <a:ext cx="471600" cy="153000"/>
          </a:xfrm>
          <a:prstGeom prst="rect">
            <a:avLst/>
          </a:prstGeom>
          <a:noFill/>
          <a:ln w="9525">
            <a:noFill/>
          </a:ln>
        </p:spPr>
        <p:style>
          <a:lnRef idx="0">
            <a:scrgbClr r="0" g="0" b="0"/>
          </a:lnRef>
          <a:fillRef idx="0">
            <a:scrgbClr r="0" g="0" b="0"/>
          </a:fillRef>
          <a:effectRef idx="0">
            <a:scrgbClr r="0" g="0" b="0"/>
          </a:effectRef>
          <a:fontRef idx="minor"/>
        </p:style>
        <p:txBody>
          <a:bodyPr wrap="none" lIns="61560" tIns="30960" rIns="61560" bIns="30960" anchor="b">
            <a:spAutoFit/>
          </a:bodyPr>
          <a:lstStyle/>
          <a:p>
            <a:pPr algn="r">
              <a:lnSpc>
                <a:spcPct val="100000"/>
              </a:lnSpc>
              <a:buNone/>
            </a:pPr>
            <a:fld id="{2D723D37-1A4C-43A2-9237-8E3562F4A434}" type="slidenum">
              <a:rPr lang="en-US" sz="600" b="0" strike="noStrike" spc="-1">
                <a:solidFill>
                  <a:srgbClr val="D9D9D9"/>
                </a:solidFill>
                <a:latin typeface="Arial"/>
                <a:ea typeface="DejaVu Sans"/>
              </a:rPr>
              <a:t>‹#›</a:t>
            </a:fld>
            <a:endParaRPr lang="en-US" sz="600" b="0" strike="noStrike" spc="-1">
              <a:latin typeface="Arial"/>
            </a:endParaRPr>
          </a:p>
        </p:txBody>
      </p:sp>
      <p:sp>
        <p:nvSpPr>
          <p:cNvPr id="128" name="Rectangle 4" hidden="1"/>
          <p:cNvSpPr/>
          <p:nvPr/>
        </p:nvSpPr>
        <p:spPr>
          <a:xfrm>
            <a:off x="5867640" y="4742280"/>
            <a:ext cx="2657160" cy="153000"/>
          </a:xfrm>
          <a:prstGeom prst="rect">
            <a:avLst/>
          </a:prstGeom>
          <a:noFill/>
          <a:ln w="9525">
            <a:noFill/>
          </a:ln>
        </p:spPr>
        <p:style>
          <a:lnRef idx="0">
            <a:scrgbClr r="0" g="0" b="0"/>
          </a:lnRef>
          <a:fillRef idx="0">
            <a:scrgbClr r="0" g="0" b="0"/>
          </a:fillRef>
          <a:effectRef idx="0">
            <a:scrgbClr r="0" g="0" b="0"/>
          </a:effectRef>
          <a:fontRef idx="minor"/>
        </p:style>
        <p:txBody>
          <a:bodyPr lIns="61560" tIns="30960" rIns="61560" bIns="30960" anchor="b">
            <a:spAutoFit/>
          </a:bodyPr>
          <a:lstStyle/>
          <a:p>
            <a:pPr>
              <a:lnSpc>
                <a:spcPct val="100000"/>
              </a:lnSpc>
              <a:buNone/>
            </a:pPr>
            <a:r>
              <a:rPr lang="en-US" sz="600" b="0" strike="noStrike" spc="-1">
                <a:solidFill>
                  <a:srgbClr val="D9D9D9"/>
                </a:solidFill>
                <a:latin typeface="Arial"/>
                <a:ea typeface="DejaVu Sans"/>
              </a:rPr>
              <a:t>© 2016  Cisco and/or its affiliates. All rights reserved.   Cisco Confidential</a:t>
            </a:r>
            <a:endParaRPr lang="en-US" sz="600" b="0" strike="noStrike" spc="-1">
              <a:latin typeface="Arial"/>
            </a:endParaRPr>
          </a:p>
        </p:txBody>
      </p:sp>
      <p:grpSp>
        <p:nvGrpSpPr>
          <p:cNvPr id="129" name="Group 4"/>
          <p:cNvGrpSpPr/>
          <p:nvPr/>
        </p:nvGrpSpPr>
        <p:grpSpPr>
          <a:xfrm>
            <a:off x="507960" y="4715280"/>
            <a:ext cx="339480" cy="180000"/>
            <a:chOff x="507960" y="4715280"/>
            <a:chExt cx="339480" cy="180000"/>
          </a:xfrm>
        </p:grpSpPr>
        <p:sp>
          <p:nvSpPr>
            <p:cNvPr id="130" name="Rectangle 5"/>
            <p:cNvSpPr/>
            <p:nvPr/>
          </p:nvSpPr>
          <p:spPr>
            <a:xfrm>
              <a:off x="604440" y="4835160"/>
              <a:ext cx="14040" cy="59040"/>
            </a:xfrm>
            <a:prstGeom prst="rect">
              <a:avLst/>
            </a:prstGeom>
            <a:solidFill>
              <a:schemeClr val="accent5"/>
            </a:solidFill>
            <a:ln w="0">
              <a:noFill/>
            </a:ln>
          </p:spPr>
          <p:style>
            <a:lnRef idx="0">
              <a:scrgbClr r="0" g="0" b="0"/>
            </a:lnRef>
            <a:fillRef idx="0">
              <a:scrgbClr r="0" g="0" b="0"/>
            </a:fillRef>
            <a:effectRef idx="0">
              <a:scrgbClr r="0" g="0" b="0"/>
            </a:effectRef>
            <a:fontRef idx="minor"/>
          </p:style>
        </p:sp>
        <p:sp>
          <p:nvSpPr>
            <p:cNvPr id="131" name="Freeform 6"/>
            <p:cNvSpPr/>
            <p:nvPr/>
          </p:nvSpPr>
          <p:spPr>
            <a:xfrm>
              <a:off x="694440" y="4834440"/>
              <a:ext cx="43920" cy="60840"/>
            </a:xfrm>
            <a:custGeom>
              <a:avLst/>
              <a:gdLst/>
              <a:ahLst/>
              <a:cxn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32" name="Freeform 7"/>
            <p:cNvSpPr/>
            <p:nvPr/>
          </p:nvSpPr>
          <p:spPr>
            <a:xfrm>
              <a:off x="538560" y="4834440"/>
              <a:ext cx="44640" cy="60840"/>
            </a:xfrm>
            <a:custGeom>
              <a:avLst/>
              <a:gdLst/>
              <a:ahLst/>
              <a:cxn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33" name="Freeform 8"/>
            <p:cNvSpPr/>
            <p:nvPr/>
          </p:nvSpPr>
          <p:spPr>
            <a:xfrm>
              <a:off x="755280" y="4834440"/>
              <a:ext cx="60840" cy="60840"/>
            </a:xfrm>
            <a:custGeom>
              <a:avLst/>
              <a:gdLst/>
              <a:ahLst/>
              <a:cxn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34" name="Freeform 9"/>
            <p:cNvSpPr/>
            <p:nvPr/>
          </p:nvSpPr>
          <p:spPr>
            <a:xfrm>
              <a:off x="639000" y="4834440"/>
              <a:ext cx="39960" cy="60840"/>
            </a:xfrm>
            <a:custGeom>
              <a:avLst/>
              <a:gdLst/>
              <a:ahLst/>
              <a:cxn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35" name="Freeform 10"/>
            <p:cNvSpPr/>
            <p:nvPr/>
          </p:nvSpPr>
          <p:spPr>
            <a:xfrm>
              <a:off x="50796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36" name="Freeform 11"/>
            <p:cNvSpPr/>
            <p:nvPr/>
          </p:nvSpPr>
          <p:spPr>
            <a:xfrm>
              <a:off x="54864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37" name="Freeform 12"/>
            <p:cNvSpPr/>
            <p:nvPr/>
          </p:nvSpPr>
          <p:spPr>
            <a:xfrm>
              <a:off x="589320" y="4715280"/>
              <a:ext cx="14040" cy="93600"/>
            </a:xfrm>
            <a:custGeom>
              <a:avLst/>
              <a:gdLst/>
              <a:ahLst/>
              <a:cxn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38" name="Freeform 13"/>
            <p:cNvSpPr/>
            <p:nvPr/>
          </p:nvSpPr>
          <p:spPr>
            <a:xfrm>
              <a:off x="63000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39" name="Freeform 14"/>
            <p:cNvSpPr/>
            <p:nvPr/>
          </p:nvSpPr>
          <p:spPr>
            <a:xfrm>
              <a:off x="67068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40" name="Freeform 15"/>
            <p:cNvSpPr/>
            <p:nvPr/>
          </p:nvSpPr>
          <p:spPr>
            <a:xfrm>
              <a:off x="71136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41" name="Freeform 16"/>
            <p:cNvSpPr/>
            <p:nvPr/>
          </p:nvSpPr>
          <p:spPr>
            <a:xfrm>
              <a:off x="752040" y="4715280"/>
              <a:ext cx="14040" cy="93600"/>
            </a:xfrm>
            <a:custGeom>
              <a:avLst/>
              <a:gdLst/>
              <a:ahLst/>
              <a:cxn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42" name="Freeform 17"/>
            <p:cNvSpPr/>
            <p:nvPr/>
          </p:nvSpPr>
          <p:spPr>
            <a:xfrm>
              <a:off x="79272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143" name="Freeform 18"/>
            <p:cNvSpPr/>
            <p:nvPr/>
          </p:nvSpPr>
          <p:spPr>
            <a:xfrm>
              <a:off x="833400" y="4763880"/>
              <a:ext cx="14040" cy="29880"/>
            </a:xfrm>
            <a:custGeom>
              <a:avLst/>
              <a:gdLst/>
              <a:ahLst/>
              <a:cxn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grpSp>
      <p:sp>
        <p:nvSpPr>
          <p:cNvPr id="144" name="Rectangle 6"/>
          <p:cNvSpPr/>
          <p:nvPr/>
        </p:nvSpPr>
        <p:spPr>
          <a:xfrm>
            <a:off x="0" y="0"/>
            <a:ext cx="9143280" cy="5142600"/>
          </a:xfrm>
          <a:prstGeom prst="rect">
            <a:avLst/>
          </a:prstGeom>
          <a:solidFill>
            <a:srgbClr val="00394F"/>
          </a:solidFill>
          <a:ln>
            <a:noFill/>
          </a:ln>
        </p:spPr>
        <p:style>
          <a:lnRef idx="2">
            <a:schemeClr val="accent1">
              <a:shade val="50000"/>
            </a:schemeClr>
          </a:lnRef>
          <a:fillRef idx="1">
            <a:schemeClr val="accent1"/>
          </a:fillRef>
          <a:effectRef idx="0">
            <a:schemeClr val="accent1"/>
          </a:effectRef>
          <a:fontRef idx="minor"/>
        </p:style>
      </p:sp>
      <p:sp>
        <p:nvSpPr>
          <p:cNvPr id="145" name="Rectangle 7"/>
          <p:cNvSpPr/>
          <p:nvPr/>
        </p:nvSpPr>
        <p:spPr>
          <a:xfrm>
            <a:off x="8389080" y="4743720"/>
            <a:ext cx="471600" cy="153000"/>
          </a:xfrm>
          <a:prstGeom prst="rect">
            <a:avLst/>
          </a:prstGeom>
          <a:noFill/>
          <a:ln w="9525">
            <a:noFill/>
          </a:ln>
        </p:spPr>
        <p:style>
          <a:lnRef idx="0">
            <a:scrgbClr r="0" g="0" b="0"/>
          </a:lnRef>
          <a:fillRef idx="0">
            <a:scrgbClr r="0" g="0" b="0"/>
          </a:fillRef>
          <a:effectRef idx="0">
            <a:scrgbClr r="0" g="0" b="0"/>
          </a:effectRef>
          <a:fontRef idx="minor"/>
        </p:style>
        <p:txBody>
          <a:bodyPr wrap="none" lIns="61560" tIns="30960" rIns="61560" bIns="30960" anchor="b">
            <a:spAutoFit/>
          </a:bodyPr>
          <a:lstStyle/>
          <a:p>
            <a:pPr algn="r">
              <a:lnSpc>
                <a:spcPct val="100000"/>
              </a:lnSpc>
              <a:buNone/>
            </a:pPr>
            <a:fld id="{5147DA47-9FB1-488B-9312-C87D8F95AA24}" type="slidenum">
              <a:rPr lang="en-US" sz="600" b="0" strike="noStrike" spc="-1">
                <a:solidFill>
                  <a:srgbClr val="086D8E"/>
                </a:solidFill>
                <a:latin typeface="Arial"/>
                <a:ea typeface="DejaVu Sans"/>
              </a:rPr>
              <a:t>‹#›</a:t>
            </a:fld>
            <a:endParaRPr lang="en-US" sz="600" b="0" strike="noStrike" spc="-1">
              <a:latin typeface="Arial"/>
            </a:endParaRPr>
          </a:p>
        </p:txBody>
      </p:sp>
      <p:sp>
        <p:nvSpPr>
          <p:cNvPr id="146" name="Rectangle 4"/>
          <p:cNvSpPr/>
          <p:nvPr/>
        </p:nvSpPr>
        <p:spPr>
          <a:xfrm>
            <a:off x="5867640" y="4742280"/>
            <a:ext cx="2657160" cy="153000"/>
          </a:xfrm>
          <a:prstGeom prst="rect">
            <a:avLst/>
          </a:prstGeom>
          <a:noFill/>
          <a:ln w="9525">
            <a:noFill/>
          </a:ln>
        </p:spPr>
        <p:style>
          <a:lnRef idx="0">
            <a:scrgbClr r="0" g="0" b="0"/>
          </a:lnRef>
          <a:fillRef idx="0">
            <a:scrgbClr r="0" g="0" b="0"/>
          </a:fillRef>
          <a:effectRef idx="0">
            <a:scrgbClr r="0" g="0" b="0"/>
          </a:effectRef>
          <a:fontRef idx="minor"/>
        </p:style>
        <p:txBody>
          <a:bodyPr lIns="61560" tIns="30960" rIns="61560" bIns="30960" anchor="b">
            <a:spAutoFit/>
          </a:bodyPr>
          <a:lstStyle/>
          <a:p>
            <a:pPr>
              <a:lnSpc>
                <a:spcPct val="100000"/>
              </a:lnSpc>
              <a:buNone/>
            </a:pPr>
            <a:r>
              <a:rPr lang="en-US" sz="600" b="0" strike="noStrike" spc="-1">
                <a:solidFill>
                  <a:srgbClr val="086D8E"/>
                </a:solidFill>
                <a:latin typeface="Arial"/>
                <a:ea typeface="DejaVu Sans"/>
              </a:rPr>
              <a:t>© 2016  Cisco and/or its affiliates. All rights reserved.   Cisco Confidential</a:t>
            </a:r>
            <a:endParaRPr lang="en-US" sz="600" b="0" strike="noStrike" spc="-1">
              <a:latin typeface="Arial"/>
            </a:endParaRPr>
          </a:p>
        </p:txBody>
      </p:sp>
      <p:grpSp>
        <p:nvGrpSpPr>
          <p:cNvPr id="147" name="Group 4"/>
          <p:cNvGrpSpPr/>
          <p:nvPr/>
        </p:nvGrpSpPr>
        <p:grpSpPr>
          <a:xfrm>
            <a:off x="507960" y="4715280"/>
            <a:ext cx="339480" cy="180000"/>
            <a:chOff x="507960" y="4715280"/>
            <a:chExt cx="339480" cy="180000"/>
          </a:xfrm>
        </p:grpSpPr>
        <p:sp>
          <p:nvSpPr>
            <p:cNvPr id="148" name="Rectangle 5"/>
            <p:cNvSpPr/>
            <p:nvPr/>
          </p:nvSpPr>
          <p:spPr>
            <a:xfrm>
              <a:off x="604440" y="4835160"/>
              <a:ext cx="14040" cy="59040"/>
            </a:xfrm>
            <a:prstGeom prst="rect">
              <a:avLst/>
            </a:prstGeom>
            <a:solidFill>
              <a:srgbClr val="086D8E"/>
            </a:solidFill>
            <a:ln w="0">
              <a:noFill/>
            </a:ln>
          </p:spPr>
          <p:style>
            <a:lnRef idx="0">
              <a:scrgbClr r="0" g="0" b="0"/>
            </a:lnRef>
            <a:fillRef idx="0">
              <a:scrgbClr r="0" g="0" b="0"/>
            </a:fillRef>
            <a:effectRef idx="0">
              <a:scrgbClr r="0" g="0" b="0"/>
            </a:effectRef>
            <a:fontRef idx="minor"/>
          </p:style>
        </p:sp>
        <p:sp>
          <p:nvSpPr>
            <p:cNvPr id="149" name="Freeform 6"/>
            <p:cNvSpPr/>
            <p:nvPr/>
          </p:nvSpPr>
          <p:spPr>
            <a:xfrm>
              <a:off x="694440" y="4834440"/>
              <a:ext cx="43920" cy="60840"/>
            </a:xfrm>
            <a:custGeom>
              <a:avLst/>
              <a:gdLst/>
              <a:ahLst/>
              <a:cxn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0" name="Freeform 7"/>
            <p:cNvSpPr/>
            <p:nvPr/>
          </p:nvSpPr>
          <p:spPr>
            <a:xfrm>
              <a:off x="538560" y="4834440"/>
              <a:ext cx="44640" cy="60840"/>
            </a:xfrm>
            <a:custGeom>
              <a:avLst/>
              <a:gdLst/>
              <a:ahLst/>
              <a:cxn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1" name="Freeform 8"/>
            <p:cNvSpPr/>
            <p:nvPr/>
          </p:nvSpPr>
          <p:spPr>
            <a:xfrm>
              <a:off x="755280" y="4834440"/>
              <a:ext cx="60840" cy="60840"/>
            </a:xfrm>
            <a:custGeom>
              <a:avLst/>
              <a:gdLst/>
              <a:ahLst/>
              <a:cxn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2" name="Freeform 9"/>
            <p:cNvSpPr/>
            <p:nvPr/>
          </p:nvSpPr>
          <p:spPr>
            <a:xfrm>
              <a:off x="639000" y="4834440"/>
              <a:ext cx="39960" cy="60840"/>
            </a:xfrm>
            <a:custGeom>
              <a:avLst/>
              <a:gdLst/>
              <a:ahLst/>
              <a:cxn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3" name="Freeform 10"/>
            <p:cNvSpPr/>
            <p:nvPr/>
          </p:nvSpPr>
          <p:spPr>
            <a:xfrm>
              <a:off x="50796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4" name="Freeform 11"/>
            <p:cNvSpPr/>
            <p:nvPr/>
          </p:nvSpPr>
          <p:spPr>
            <a:xfrm>
              <a:off x="54864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5" name="Freeform 12"/>
            <p:cNvSpPr/>
            <p:nvPr/>
          </p:nvSpPr>
          <p:spPr>
            <a:xfrm>
              <a:off x="589320" y="4715280"/>
              <a:ext cx="14040" cy="93600"/>
            </a:xfrm>
            <a:custGeom>
              <a:avLst/>
              <a:gdLst/>
              <a:ahLst/>
              <a:cxn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6" name="Freeform 13"/>
            <p:cNvSpPr/>
            <p:nvPr/>
          </p:nvSpPr>
          <p:spPr>
            <a:xfrm>
              <a:off x="63000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7" name="Freeform 14"/>
            <p:cNvSpPr/>
            <p:nvPr/>
          </p:nvSpPr>
          <p:spPr>
            <a:xfrm>
              <a:off x="67068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8" name="Freeform 15"/>
            <p:cNvSpPr/>
            <p:nvPr/>
          </p:nvSpPr>
          <p:spPr>
            <a:xfrm>
              <a:off x="71136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59" name="Freeform 16"/>
            <p:cNvSpPr/>
            <p:nvPr/>
          </p:nvSpPr>
          <p:spPr>
            <a:xfrm>
              <a:off x="752040" y="4715280"/>
              <a:ext cx="14040" cy="93600"/>
            </a:xfrm>
            <a:custGeom>
              <a:avLst/>
              <a:gdLst/>
              <a:ahLst/>
              <a:cxn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60" name="Freeform 17"/>
            <p:cNvSpPr/>
            <p:nvPr/>
          </p:nvSpPr>
          <p:spPr>
            <a:xfrm>
              <a:off x="79272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rgbClr val="086D8E"/>
            </a:solidFill>
            <a:ln w="0">
              <a:noFill/>
            </a:ln>
          </p:spPr>
          <p:style>
            <a:lnRef idx="0">
              <a:scrgbClr r="0" g="0" b="0"/>
            </a:lnRef>
            <a:fillRef idx="0">
              <a:scrgbClr r="0" g="0" b="0"/>
            </a:fillRef>
            <a:effectRef idx="0">
              <a:scrgbClr r="0" g="0" b="0"/>
            </a:effectRef>
            <a:fontRef idx="minor"/>
          </p:style>
        </p:sp>
        <p:sp>
          <p:nvSpPr>
            <p:cNvPr id="161" name="Freeform 18"/>
            <p:cNvSpPr/>
            <p:nvPr/>
          </p:nvSpPr>
          <p:spPr>
            <a:xfrm>
              <a:off x="833400" y="4763880"/>
              <a:ext cx="14040" cy="29880"/>
            </a:xfrm>
            <a:custGeom>
              <a:avLst/>
              <a:gdLst/>
              <a:ahLst/>
              <a:cxn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rgbClr val="086D8E"/>
            </a:solidFill>
            <a:ln w="0">
              <a:noFill/>
            </a:ln>
          </p:spPr>
          <p:style>
            <a:lnRef idx="0">
              <a:scrgbClr r="0" g="0" b="0"/>
            </a:lnRef>
            <a:fillRef idx="0">
              <a:scrgbClr r="0" g="0" b="0"/>
            </a:fillRef>
            <a:effectRef idx="0">
              <a:scrgbClr r="0" g="0" b="0"/>
            </a:effectRef>
            <a:fontRef idx="minor"/>
          </p:style>
        </p:sp>
      </p:grpSp>
      <p:sp>
        <p:nvSpPr>
          <p:cNvPr id="16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16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38C6F4"/>
        </a:solidFill>
        <a:effectLst/>
      </p:bgPr>
    </p:bg>
    <p:spTree>
      <p:nvGrpSpPr>
        <p:cNvPr id="1" name=""/>
        <p:cNvGrpSpPr/>
        <p:nvPr/>
      </p:nvGrpSpPr>
      <p:grpSpPr>
        <a:xfrm>
          <a:off x="0" y="0"/>
          <a:ext cx="0" cy="0"/>
          <a:chOff x="0" y="0"/>
          <a:chExt cx="0" cy="0"/>
        </a:xfrm>
      </p:grpSpPr>
      <p:sp>
        <p:nvSpPr>
          <p:cNvPr id="200" name="Rectangle 7" hidden="1"/>
          <p:cNvSpPr/>
          <p:nvPr/>
        </p:nvSpPr>
        <p:spPr>
          <a:xfrm>
            <a:off x="8389080" y="4743720"/>
            <a:ext cx="471600" cy="153000"/>
          </a:xfrm>
          <a:prstGeom prst="rect">
            <a:avLst/>
          </a:prstGeom>
          <a:noFill/>
          <a:ln w="9525">
            <a:noFill/>
          </a:ln>
        </p:spPr>
        <p:style>
          <a:lnRef idx="0">
            <a:scrgbClr r="0" g="0" b="0"/>
          </a:lnRef>
          <a:fillRef idx="0">
            <a:scrgbClr r="0" g="0" b="0"/>
          </a:fillRef>
          <a:effectRef idx="0">
            <a:scrgbClr r="0" g="0" b="0"/>
          </a:effectRef>
          <a:fontRef idx="minor"/>
        </p:style>
        <p:txBody>
          <a:bodyPr wrap="none" lIns="61560" tIns="30960" rIns="61560" bIns="30960" anchor="b">
            <a:spAutoFit/>
          </a:bodyPr>
          <a:lstStyle/>
          <a:p>
            <a:pPr algn="r">
              <a:lnSpc>
                <a:spcPct val="100000"/>
              </a:lnSpc>
              <a:buNone/>
            </a:pPr>
            <a:fld id="{73EF4DB5-9C60-45AB-BF90-A41F667D24F0}" type="slidenum">
              <a:rPr lang="en-US" sz="600" b="0" strike="noStrike" spc="-1">
                <a:solidFill>
                  <a:srgbClr val="D9D9D9"/>
                </a:solidFill>
                <a:latin typeface="Arial"/>
                <a:ea typeface="DejaVu Sans"/>
              </a:rPr>
              <a:t>‹#›</a:t>
            </a:fld>
            <a:endParaRPr lang="en-US" sz="600" b="0" strike="noStrike" spc="-1">
              <a:latin typeface="Arial"/>
            </a:endParaRPr>
          </a:p>
        </p:txBody>
      </p:sp>
      <p:sp>
        <p:nvSpPr>
          <p:cNvPr id="201" name="Rectangle 4" hidden="1"/>
          <p:cNvSpPr/>
          <p:nvPr/>
        </p:nvSpPr>
        <p:spPr>
          <a:xfrm>
            <a:off x="5867640" y="4742280"/>
            <a:ext cx="2657160" cy="153000"/>
          </a:xfrm>
          <a:prstGeom prst="rect">
            <a:avLst/>
          </a:prstGeom>
          <a:noFill/>
          <a:ln w="9525">
            <a:noFill/>
          </a:ln>
        </p:spPr>
        <p:style>
          <a:lnRef idx="0">
            <a:scrgbClr r="0" g="0" b="0"/>
          </a:lnRef>
          <a:fillRef idx="0">
            <a:scrgbClr r="0" g="0" b="0"/>
          </a:fillRef>
          <a:effectRef idx="0">
            <a:scrgbClr r="0" g="0" b="0"/>
          </a:effectRef>
          <a:fontRef idx="minor"/>
        </p:style>
        <p:txBody>
          <a:bodyPr lIns="61560" tIns="30960" rIns="61560" bIns="30960" anchor="b">
            <a:spAutoFit/>
          </a:bodyPr>
          <a:lstStyle/>
          <a:p>
            <a:pPr>
              <a:lnSpc>
                <a:spcPct val="100000"/>
              </a:lnSpc>
              <a:buNone/>
            </a:pPr>
            <a:r>
              <a:rPr lang="en-US" sz="600" b="0" strike="noStrike" spc="-1">
                <a:solidFill>
                  <a:srgbClr val="D9D9D9"/>
                </a:solidFill>
                <a:latin typeface="Arial"/>
                <a:ea typeface="DejaVu Sans"/>
              </a:rPr>
              <a:t>© 2016  Cisco and/or its affiliates. All rights reserved.   Cisco Confidential</a:t>
            </a:r>
            <a:endParaRPr lang="en-US" sz="600" b="0" strike="noStrike" spc="-1">
              <a:latin typeface="Arial"/>
            </a:endParaRPr>
          </a:p>
        </p:txBody>
      </p:sp>
      <p:grpSp>
        <p:nvGrpSpPr>
          <p:cNvPr id="202" name="Group 4"/>
          <p:cNvGrpSpPr/>
          <p:nvPr/>
        </p:nvGrpSpPr>
        <p:grpSpPr>
          <a:xfrm>
            <a:off x="507960" y="4715280"/>
            <a:ext cx="339480" cy="180000"/>
            <a:chOff x="507960" y="4715280"/>
            <a:chExt cx="339480" cy="180000"/>
          </a:xfrm>
        </p:grpSpPr>
        <p:sp>
          <p:nvSpPr>
            <p:cNvPr id="203" name="Rectangle 5"/>
            <p:cNvSpPr/>
            <p:nvPr/>
          </p:nvSpPr>
          <p:spPr>
            <a:xfrm>
              <a:off x="604440" y="4835160"/>
              <a:ext cx="14040" cy="59040"/>
            </a:xfrm>
            <a:prstGeom prst="rect">
              <a:avLst/>
            </a:prstGeom>
            <a:solidFill>
              <a:schemeClr val="accent5"/>
            </a:solidFill>
            <a:ln w="0">
              <a:noFill/>
            </a:ln>
          </p:spPr>
          <p:style>
            <a:lnRef idx="0">
              <a:scrgbClr r="0" g="0" b="0"/>
            </a:lnRef>
            <a:fillRef idx="0">
              <a:scrgbClr r="0" g="0" b="0"/>
            </a:fillRef>
            <a:effectRef idx="0">
              <a:scrgbClr r="0" g="0" b="0"/>
            </a:effectRef>
            <a:fontRef idx="minor"/>
          </p:style>
        </p:sp>
        <p:sp>
          <p:nvSpPr>
            <p:cNvPr id="204" name="Freeform 6"/>
            <p:cNvSpPr/>
            <p:nvPr/>
          </p:nvSpPr>
          <p:spPr>
            <a:xfrm>
              <a:off x="694440" y="4834440"/>
              <a:ext cx="43920" cy="60840"/>
            </a:xfrm>
            <a:custGeom>
              <a:avLst/>
              <a:gdLst/>
              <a:ahLst/>
              <a:cxn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05" name="Freeform 7"/>
            <p:cNvSpPr/>
            <p:nvPr/>
          </p:nvSpPr>
          <p:spPr>
            <a:xfrm>
              <a:off x="538560" y="4834440"/>
              <a:ext cx="44640" cy="60840"/>
            </a:xfrm>
            <a:custGeom>
              <a:avLst/>
              <a:gdLst/>
              <a:ahLst/>
              <a:cxn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06" name="Freeform 8"/>
            <p:cNvSpPr/>
            <p:nvPr/>
          </p:nvSpPr>
          <p:spPr>
            <a:xfrm>
              <a:off x="755280" y="4834440"/>
              <a:ext cx="60840" cy="60840"/>
            </a:xfrm>
            <a:custGeom>
              <a:avLst/>
              <a:gdLst/>
              <a:ahLst/>
              <a:cxn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07" name="Freeform 9"/>
            <p:cNvSpPr/>
            <p:nvPr/>
          </p:nvSpPr>
          <p:spPr>
            <a:xfrm>
              <a:off x="639000" y="4834440"/>
              <a:ext cx="39960" cy="60840"/>
            </a:xfrm>
            <a:custGeom>
              <a:avLst/>
              <a:gdLst/>
              <a:ahLst/>
              <a:cxn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08" name="Freeform 10"/>
            <p:cNvSpPr/>
            <p:nvPr/>
          </p:nvSpPr>
          <p:spPr>
            <a:xfrm>
              <a:off x="50796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09" name="Freeform 11"/>
            <p:cNvSpPr/>
            <p:nvPr/>
          </p:nvSpPr>
          <p:spPr>
            <a:xfrm>
              <a:off x="54864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10" name="Freeform 12"/>
            <p:cNvSpPr/>
            <p:nvPr/>
          </p:nvSpPr>
          <p:spPr>
            <a:xfrm>
              <a:off x="589320" y="4715280"/>
              <a:ext cx="14040" cy="93600"/>
            </a:xfrm>
            <a:custGeom>
              <a:avLst/>
              <a:gdLst/>
              <a:ahLst/>
              <a:cxn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11" name="Freeform 13"/>
            <p:cNvSpPr/>
            <p:nvPr/>
          </p:nvSpPr>
          <p:spPr>
            <a:xfrm>
              <a:off x="630000" y="4743720"/>
              <a:ext cx="14040" cy="500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12" name="Freeform 14"/>
            <p:cNvSpPr/>
            <p:nvPr/>
          </p:nvSpPr>
          <p:spPr>
            <a:xfrm>
              <a:off x="670680" y="4763880"/>
              <a:ext cx="14040" cy="2988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13" name="Freeform 15"/>
            <p:cNvSpPr/>
            <p:nvPr/>
          </p:nvSpPr>
          <p:spPr>
            <a:xfrm>
              <a:off x="71136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14" name="Freeform 16"/>
            <p:cNvSpPr/>
            <p:nvPr/>
          </p:nvSpPr>
          <p:spPr>
            <a:xfrm>
              <a:off x="752040" y="4715280"/>
              <a:ext cx="14040" cy="93600"/>
            </a:xfrm>
            <a:custGeom>
              <a:avLst/>
              <a:gdLst/>
              <a:ahLst/>
              <a:cxn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15" name="Freeform 17"/>
            <p:cNvSpPr/>
            <p:nvPr/>
          </p:nvSpPr>
          <p:spPr>
            <a:xfrm>
              <a:off x="792720" y="4743720"/>
              <a:ext cx="14040" cy="500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16" name="Freeform 18"/>
            <p:cNvSpPr/>
            <p:nvPr/>
          </p:nvSpPr>
          <p:spPr>
            <a:xfrm>
              <a:off x="833400" y="4763880"/>
              <a:ext cx="14040" cy="29880"/>
            </a:xfrm>
            <a:custGeom>
              <a:avLst/>
              <a:gdLst/>
              <a:ahLst/>
              <a:cxn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grpSp>
      <p:pic>
        <p:nvPicPr>
          <p:cNvPr id="217" name="Picture 1"/>
          <p:cNvPicPr/>
          <p:nvPr/>
        </p:nvPicPr>
        <p:blipFill>
          <a:blip r:embed="rId14"/>
          <a:stretch/>
        </p:blipFill>
        <p:spPr>
          <a:xfrm>
            <a:off x="0" y="0"/>
            <a:ext cx="9143280" cy="5165280"/>
          </a:xfrm>
          <a:prstGeom prst="rect">
            <a:avLst/>
          </a:prstGeom>
          <a:ln w="0">
            <a:noFill/>
          </a:ln>
        </p:spPr>
      </p:pic>
      <p:grpSp>
        <p:nvGrpSpPr>
          <p:cNvPr id="218" name="Group 4"/>
          <p:cNvGrpSpPr/>
          <p:nvPr/>
        </p:nvGrpSpPr>
        <p:grpSpPr>
          <a:xfrm>
            <a:off x="3746160" y="2129760"/>
            <a:ext cx="1617480" cy="860040"/>
            <a:chOff x="3746160" y="2129760"/>
            <a:chExt cx="1617480" cy="860040"/>
          </a:xfrm>
        </p:grpSpPr>
        <p:sp>
          <p:nvSpPr>
            <p:cNvPr id="219" name="Rectangle 5"/>
            <p:cNvSpPr/>
            <p:nvPr/>
          </p:nvSpPr>
          <p:spPr>
            <a:xfrm>
              <a:off x="4204080" y="2700360"/>
              <a:ext cx="70200" cy="282960"/>
            </a:xfrm>
            <a:prstGeom prst="rect">
              <a:avLst/>
            </a:prstGeom>
            <a:solidFill>
              <a:schemeClr val="accent5"/>
            </a:solidFill>
            <a:ln w="0">
              <a:noFill/>
            </a:ln>
          </p:spPr>
          <p:style>
            <a:lnRef idx="0">
              <a:scrgbClr r="0" g="0" b="0"/>
            </a:lnRef>
            <a:fillRef idx="0">
              <a:scrgbClr r="0" g="0" b="0"/>
            </a:fillRef>
            <a:effectRef idx="0">
              <a:scrgbClr r="0" g="0" b="0"/>
            </a:effectRef>
            <a:fontRef idx="minor"/>
          </p:style>
        </p:sp>
        <p:sp>
          <p:nvSpPr>
            <p:cNvPr id="220" name="Freeform 6"/>
            <p:cNvSpPr/>
            <p:nvPr/>
          </p:nvSpPr>
          <p:spPr>
            <a:xfrm>
              <a:off x="4632480" y="2697120"/>
              <a:ext cx="212040" cy="292680"/>
            </a:xfrm>
            <a:custGeom>
              <a:avLst/>
              <a:gdLst/>
              <a:ahLst/>
              <a:cxnLst/>
              <a:rect l="l" t="t"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1" name="Freeform 7"/>
            <p:cNvSpPr/>
            <p:nvPr/>
          </p:nvSpPr>
          <p:spPr>
            <a:xfrm>
              <a:off x="3891240" y="2697120"/>
              <a:ext cx="215280" cy="292680"/>
            </a:xfrm>
            <a:custGeom>
              <a:avLst/>
              <a:gdLst/>
              <a:ahLst/>
              <a:cxnLst/>
              <a:rect l="l" t="t"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2" name="Freeform 8"/>
            <p:cNvSpPr/>
            <p:nvPr/>
          </p:nvSpPr>
          <p:spPr>
            <a:xfrm>
              <a:off x="4922640" y="2697120"/>
              <a:ext cx="292680" cy="292680"/>
            </a:xfrm>
            <a:custGeom>
              <a:avLst/>
              <a:gdLst/>
              <a:ahLst/>
              <a:cxnLst/>
              <a:rect l="l" t="t"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3" name="Freeform 9"/>
            <p:cNvSpPr/>
            <p:nvPr/>
          </p:nvSpPr>
          <p:spPr>
            <a:xfrm>
              <a:off x="4368240" y="2697120"/>
              <a:ext cx="192600" cy="292680"/>
            </a:xfrm>
            <a:custGeom>
              <a:avLst/>
              <a:gdLst/>
              <a:ahLst/>
              <a:cxnLst/>
              <a:rect l="l" t="t"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4" name="Freeform 10"/>
            <p:cNvSpPr/>
            <p:nvPr/>
          </p:nvSpPr>
          <p:spPr>
            <a:xfrm>
              <a:off x="3746160" y="2361960"/>
              <a:ext cx="70200" cy="14436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5" name="Freeform 11"/>
            <p:cNvSpPr/>
            <p:nvPr/>
          </p:nvSpPr>
          <p:spPr>
            <a:xfrm>
              <a:off x="3939840" y="2265120"/>
              <a:ext cx="70200" cy="2408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6" name="Freeform 12"/>
            <p:cNvSpPr/>
            <p:nvPr/>
          </p:nvSpPr>
          <p:spPr>
            <a:xfrm>
              <a:off x="4133160" y="2129760"/>
              <a:ext cx="70200" cy="447120"/>
            </a:xfrm>
            <a:custGeom>
              <a:avLst/>
              <a:gdLst/>
              <a:ahLst/>
              <a:cxnLst/>
              <a:rect l="l" t="t"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7" name="Freeform 13"/>
            <p:cNvSpPr/>
            <p:nvPr/>
          </p:nvSpPr>
          <p:spPr>
            <a:xfrm>
              <a:off x="4326480" y="2265120"/>
              <a:ext cx="70200" cy="240840"/>
            </a:xfrm>
            <a:custGeom>
              <a:avLst/>
              <a:gdLst/>
              <a:ahLst/>
              <a:cxnLst/>
              <a:rect l="l" t="t"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8" name="Freeform 14"/>
            <p:cNvSpPr/>
            <p:nvPr/>
          </p:nvSpPr>
          <p:spPr>
            <a:xfrm>
              <a:off x="4519800" y="2361960"/>
              <a:ext cx="70200" cy="144360"/>
            </a:xfrm>
            <a:custGeom>
              <a:avLst/>
              <a:gdLst/>
              <a:ahLst/>
              <a:cxnLst/>
              <a:rect l="l" t="t"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29" name="Freeform 15"/>
            <p:cNvSpPr/>
            <p:nvPr/>
          </p:nvSpPr>
          <p:spPr>
            <a:xfrm>
              <a:off x="4713120" y="2265120"/>
              <a:ext cx="70200" cy="2408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30" name="Freeform 16"/>
            <p:cNvSpPr/>
            <p:nvPr/>
          </p:nvSpPr>
          <p:spPr>
            <a:xfrm>
              <a:off x="4906440" y="2129760"/>
              <a:ext cx="70200" cy="447120"/>
            </a:xfrm>
            <a:custGeom>
              <a:avLst/>
              <a:gdLst/>
              <a:ahLst/>
              <a:cxnLst/>
              <a:rect l="l" t="t"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31" name="Freeform 17"/>
            <p:cNvSpPr/>
            <p:nvPr/>
          </p:nvSpPr>
          <p:spPr>
            <a:xfrm>
              <a:off x="5100120" y="2265120"/>
              <a:ext cx="70200" cy="240840"/>
            </a:xfrm>
            <a:custGeom>
              <a:avLst/>
              <a:gdLst/>
              <a:ahLst/>
              <a:cxnLst/>
              <a:rect l="l" t="t"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sp>
          <p:nvSpPr>
            <p:cNvPr id="232" name="Freeform 18"/>
            <p:cNvSpPr/>
            <p:nvPr/>
          </p:nvSpPr>
          <p:spPr>
            <a:xfrm>
              <a:off x="5293440" y="2361960"/>
              <a:ext cx="70200" cy="144360"/>
            </a:xfrm>
            <a:custGeom>
              <a:avLst/>
              <a:gdLst/>
              <a:ahLst/>
              <a:cxnLst/>
              <a:rect l="l" t="t"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solidFill>
              <a:schemeClr val="accent5"/>
            </a:solidFill>
            <a:ln w="0">
              <a:noFill/>
            </a:ln>
          </p:spPr>
          <p:style>
            <a:lnRef idx="0">
              <a:scrgbClr r="0" g="0" b="0"/>
            </a:lnRef>
            <a:fillRef idx="0">
              <a:scrgbClr r="0" g="0" b="0"/>
            </a:fillRef>
            <a:effectRef idx="0">
              <a:scrgbClr r="0" g="0" b="0"/>
            </a:effectRef>
            <a:fontRef idx="minor"/>
          </p:style>
        </p:sp>
      </p:grpSp>
      <p:sp>
        <p:nvSpPr>
          <p:cNvPr id="2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2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2.tiff"/><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1.tiff"/><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2.tiff"/></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6.tiff"/></Relationships>
</file>

<file path=ppt/slides/_rels/slide3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1.tif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p:cNvSpPr>
          <p:nvPr>
            <p:ph type="subTitle"/>
          </p:nvPr>
        </p:nvSpPr>
        <p:spPr>
          <a:xfrm>
            <a:off x="469440" y="3809520"/>
            <a:ext cx="2368080" cy="901440"/>
          </a:xfrm>
          <a:prstGeom prst="rect">
            <a:avLst/>
          </a:prstGeom>
          <a:noFill/>
          <a:ln w="0">
            <a:noFill/>
          </a:ln>
        </p:spPr>
        <p:txBody>
          <a:bodyPr lIns="90000" tIns="45000" rIns="90000" bIns="45000" anchor="b">
            <a:noAutofit/>
          </a:bodyPr>
          <a:lstStyle/>
          <a:p>
            <a:pPr>
              <a:lnSpc>
                <a:spcPct val="100000"/>
              </a:lnSpc>
              <a:buNone/>
              <a:tabLst>
                <a:tab pos="0" algn="l"/>
              </a:tabLst>
            </a:pPr>
            <a:r>
              <a:rPr lang="en-US" sz="1200" b="0" strike="noStrike" spc="-1">
                <a:solidFill>
                  <a:srgbClr val="AFE8FB"/>
                </a:solidFill>
                <a:latin typeface="Arial"/>
              </a:rPr>
              <a:t>Introductions to Networks v7.0 (ITN)</a:t>
            </a:r>
            <a:endParaRPr lang="en-US" sz="1200" b="0" strike="noStrike" spc="-1">
              <a:latin typeface="Arial"/>
            </a:endParaRPr>
          </a:p>
          <a:p>
            <a:pPr>
              <a:lnSpc>
                <a:spcPct val="100000"/>
              </a:lnSpc>
              <a:buNone/>
              <a:tabLst>
                <a:tab pos="0" algn="l"/>
              </a:tabLst>
            </a:pPr>
            <a:endParaRPr lang="en-US" sz="1200" b="0" strike="noStrike" spc="-1">
              <a:latin typeface="Arial"/>
            </a:endParaRPr>
          </a:p>
        </p:txBody>
      </p:sp>
      <p:sp>
        <p:nvSpPr>
          <p:cNvPr id="278" name="PlaceHolder 2"/>
          <p:cNvSpPr>
            <a:spLocks noGrp="1"/>
          </p:cNvSpPr>
          <p:nvPr>
            <p:ph type="title"/>
          </p:nvPr>
        </p:nvSpPr>
        <p:spPr>
          <a:xfrm>
            <a:off x="469440" y="2316600"/>
            <a:ext cx="6671880" cy="107928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3600" b="0" strike="noStrike" spc="-1">
                <a:solidFill>
                  <a:srgbClr val="AFE8FB"/>
                </a:solidFill>
                <a:latin typeface="Arial"/>
                <a:ea typeface="ＭＳ Ｐゴシック"/>
              </a:rPr>
              <a:t>Module 2: Basic Switch and End Device Configuration</a:t>
            </a:r>
            <a:endParaRPr lang="en-US" sz="3600" b="0" strike="noStrike" spc="-1">
              <a:latin typeface="Aria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IOS Navigation</a:t>
            </a:r>
            <a:br>
              <a:rPr sz="2400"/>
            </a:br>
            <a:r>
              <a:rPr lang="en-US" sz="2400" b="0" strike="noStrike" spc="-1">
                <a:solidFill>
                  <a:srgbClr val="367187"/>
                </a:solidFill>
                <a:latin typeface="Arial"/>
                <a:ea typeface="ＭＳ Ｐゴシック"/>
              </a:rPr>
              <a:t>Configuration Mode and Subconfiguration Modes</a:t>
            </a:r>
            <a:endParaRPr lang="en-US" sz="2400" b="0" strike="noStrike" spc="-1">
              <a:latin typeface="Arial"/>
            </a:endParaRPr>
          </a:p>
        </p:txBody>
      </p:sp>
      <p:sp>
        <p:nvSpPr>
          <p:cNvPr id="311" name="PlaceHolder 2"/>
          <p:cNvSpPr>
            <a:spLocks noGrp="1"/>
          </p:cNvSpPr>
          <p:nvPr>
            <p:ph/>
          </p:nvPr>
        </p:nvSpPr>
        <p:spPr>
          <a:xfrm>
            <a:off x="823680" y="1238400"/>
            <a:ext cx="3234960" cy="3432960"/>
          </a:xfrm>
          <a:prstGeom prst="rect">
            <a:avLst/>
          </a:prstGeom>
          <a:noFill/>
          <a:ln w="0">
            <a:noFill/>
          </a:ln>
        </p:spPr>
        <p:txBody>
          <a:bodyPr lIns="90000" tIns="45000" rIns="182880" bIns="45000" numCol="1" spcCol="0" anchor="t">
            <a:noAutofit/>
          </a:bodyPr>
          <a:lstStyle/>
          <a:p>
            <a:pPr>
              <a:lnSpc>
                <a:spcPct val="100000"/>
              </a:lnSpc>
              <a:spcBef>
                <a:spcPts val="601"/>
              </a:spcBef>
              <a:spcAft>
                <a:spcPts val="99"/>
              </a:spcAft>
              <a:buNone/>
              <a:tabLst>
                <a:tab pos="0" algn="l"/>
              </a:tabLst>
            </a:pPr>
            <a:r>
              <a:rPr lang="en-US" sz="1600" b="1" strike="noStrike" spc="-1">
                <a:solidFill>
                  <a:srgbClr val="000000"/>
                </a:solidFill>
                <a:latin typeface="Arial"/>
                <a:ea typeface="ＭＳ Ｐゴシック"/>
              </a:rPr>
              <a:t>Global Configuration Mode:</a:t>
            </a:r>
            <a:endParaRPr lang="en-US" sz="1600" b="0" strike="noStrike" spc="-1">
              <a:latin typeface="Arial"/>
            </a:endParaRPr>
          </a:p>
          <a:p>
            <a:pPr marL="358920" lvl="1" indent="-216000">
              <a:lnSpc>
                <a:spcPct val="100000"/>
              </a:lnSpc>
              <a:spcBef>
                <a:spcPts val="300"/>
              </a:spcBef>
              <a:spcAft>
                <a:spcPts val="99"/>
              </a:spcAft>
              <a:buClr>
                <a:srgbClr val="58585B"/>
              </a:buClr>
              <a:buFont typeface="Arial"/>
              <a:buChar char="•"/>
              <a:tabLst>
                <a:tab pos="0" algn="l"/>
              </a:tabLst>
            </a:pPr>
            <a:r>
              <a:rPr lang="en-US" sz="1600" b="0" strike="noStrike" spc="-1">
                <a:solidFill>
                  <a:srgbClr val="000000"/>
                </a:solidFill>
                <a:latin typeface="Arial"/>
                <a:ea typeface="ＭＳ Ｐゴシック"/>
              </a:rPr>
              <a:t>Used to access configuration options on the device </a:t>
            </a:r>
            <a:endParaRPr lang="en-US" sz="1600" b="0" strike="noStrike" spc="-1">
              <a:latin typeface="Arial"/>
            </a:endParaRPr>
          </a:p>
          <a:p>
            <a:pPr marL="142920">
              <a:lnSpc>
                <a:spcPct val="100000"/>
              </a:lnSpc>
              <a:spcBef>
                <a:spcPts val="300"/>
              </a:spcBef>
              <a:spcAft>
                <a:spcPts val="99"/>
              </a:spcAft>
              <a:buNone/>
              <a:tabLst>
                <a:tab pos="0" algn="l"/>
              </a:tabLst>
            </a:pPr>
            <a:endParaRPr lang="en-US" sz="1600" b="0" strike="noStrike" spc="-1">
              <a:latin typeface="Arial"/>
            </a:endParaRPr>
          </a:p>
          <a:p>
            <a:pPr marL="142920">
              <a:lnSpc>
                <a:spcPct val="100000"/>
              </a:lnSpc>
              <a:spcBef>
                <a:spcPts val="601"/>
              </a:spcBef>
              <a:spcAft>
                <a:spcPts val="99"/>
              </a:spcAft>
              <a:buNone/>
              <a:tabLst>
                <a:tab pos="0" algn="l"/>
              </a:tabLst>
            </a:pPr>
            <a:r>
              <a:rPr lang="en-US" sz="1600" b="1" strike="noStrike" spc="-1">
                <a:solidFill>
                  <a:srgbClr val="000000"/>
                </a:solidFill>
                <a:latin typeface="Arial"/>
                <a:ea typeface="ＭＳ Ｐゴシック"/>
              </a:rPr>
              <a:t>Line Configuration Mode: </a:t>
            </a:r>
            <a:endParaRPr lang="en-US" sz="16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600" b="0" strike="noStrike" spc="-1">
                <a:solidFill>
                  <a:srgbClr val="000000"/>
                </a:solidFill>
                <a:latin typeface="Arial"/>
                <a:ea typeface="ＭＳ Ｐゴシック"/>
              </a:rPr>
              <a:t>Used to configure console, SSH, Telnet or AUX access</a:t>
            </a:r>
            <a:endParaRPr lang="en-US" sz="1600" b="0" strike="noStrike" spc="-1">
              <a:latin typeface="Arial"/>
            </a:endParaRPr>
          </a:p>
          <a:p>
            <a:pPr marL="142920">
              <a:lnSpc>
                <a:spcPct val="100000"/>
              </a:lnSpc>
              <a:spcBef>
                <a:spcPts val="300"/>
              </a:spcBef>
              <a:spcAft>
                <a:spcPts val="99"/>
              </a:spcAft>
              <a:buNone/>
              <a:tabLst>
                <a:tab pos="0" algn="l"/>
              </a:tabLst>
            </a:pPr>
            <a:endParaRPr lang="en-US" sz="1600" b="0" strike="noStrike" spc="-1">
              <a:latin typeface="Arial"/>
            </a:endParaRPr>
          </a:p>
          <a:p>
            <a:pPr marL="142920">
              <a:lnSpc>
                <a:spcPct val="100000"/>
              </a:lnSpc>
              <a:spcBef>
                <a:spcPts val="601"/>
              </a:spcBef>
              <a:spcAft>
                <a:spcPts val="99"/>
              </a:spcAft>
              <a:buNone/>
              <a:tabLst>
                <a:tab pos="0" algn="l"/>
              </a:tabLst>
            </a:pPr>
            <a:r>
              <a:rPr lang="en-US" sz="1600" b="1" strike="noStrike" spc="-1">
                <a:solidFill>
                  <a:srgbClr val="000000"/>
                </a:solidFill>
                <a:latin typeface="Arial"/>
                <a:ea typeface="ＭＳ Ｐゴシック"/>
              </a:rPr>
              <a:t>Interface Configuration Mode:</a:t>
            </a:r>
            <a:r>
              <a:rPr lang="en-US" sz="1600" b="0" strike="noStrike" spc="-1">
                <a:solidFill>
                  <a:srgbClr val="000000"/>
                </a:solidFill>
                <a:latin typeface="Arial"/>
                <a:ea typeface="ＭＳ Ｐゴシック"/>
              </a:rPr>
              <a:t> </a:t>
            </a:r>
            <a:endParaRPr lang="en-US" sz="16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600" b="0" strike="noStrike" spc="-1">
                <a:solidFill>
                  <a:srgbClr val="000000"/>
                </a:solidFill>
                <a:latin typeface="Arial"/>
                <a:ea typeface="ＭＳ Ｐゴシック"/>
              </a:rPr>
              <a:t>Used to configure a switch port or router interface</a:t>
            </a:r>
            <a:endParaRPr lang="en-US" sz="1600" b="0" strike="noStrike" spc="-1">
              <a:latin typeface="Arial"/>
            </a:endParaRPr>
          </a:p>
          <a:p>
            <a:pPr>
              <a:lnSpc>
                <a:spcPct val="95000"/>
              </a:lnSpc>
              <a:spcBef>
                <a:spcPts val="1417"/>
              </a:spcBef>
              <a:buNone/>
              <a:tabLst>
                <a:tab pos="0" algn="l"/>
              </a:tabLst>
            </a:pPr>
            <a:endParaRPr lang="en-US" sz="14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pic>
        <p:nvPicPr>
          <p:cNvPr id="312" name="Picture 10"/>
          <p:cNvPicPr/>
          <p:nvPr/>
        </p:nvPicPr>
        <p:blipFill>
          <a:blip r:embed="rId3"/>
          <a:stretch/>
        </p:blipFill>
        <p:spPr>
          <a:xfrm>
            <a:off x="5463000" y="1422360"/>
            <a:ext cx="2856960" cy="774000"/>
          </a:xfrm>
          <a:prstGeom prst="rect">
            <a:avLst/>
          </a:prstGeom>
          <a:ln w="0">
            <a:noFill/>
          </a:ln>
        </p:spPr>
      </p:pic>
      <p:pic>
        <p:nvPicPr>
          <p:cNvPr id="313" name="Picture 4"/>
          <p:cNvPicPr/>
          <p:nvPr/>
        </p:nvPicPr>
        <p:blipFill>
          <a:blip r:embed="rId4"/>
          <a:stretch/>
        </p:blipFill>
        <p:spPr>
          <a:xfrm>
            <a:off x="5463000" y="2598120"/>
            <a:ext cx="2856960" cy="774000"/>
          </a:xfrm>
          <a:prstGeom prst="rect">
            <a:avLst/>
          </a:prstGeom>
          <a:ln w="0">
            <a:noFill/>
          </a:ln>
        </p:spPr>
      </p:pic>
      <p:pic>
        <p:nvPicPr>
          <p:cNvPr id="314" name="Picture 9"/>
          <p:cNvPicPr/>
          <p:nvPr/>
        </p:nvPicPr>
        <p:blipFill>
          <a:blip r:embed="rId5"/>
          <a:stretch/>
        </p:blipFill>
        <p:spPr>
          <a:xfrm>
            <a:off x="5463000" y="3774240"/>
            <a:ext cx="2856960" cy="774000"/>
          </a:xfrm>
          <a:prstGeom prst="rect">
            <a:avLst/>
          </a:prstGeom>
          <a:ln w="0">
            <a:noFill/>
          </a:ln>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IOS Navigation</a:t>
            </a:r>
            <a:br>
              <a:rPr sz="1600"/>
            </a:br>
            <a:r>
              <a:rPr lang="en-US" sz="2400" b="0" strike="noStrike" spc="-1">
                <a:solidFill>
                  <a:srgbClr val="367187"/>
                </a:solidFill>
                <a:latin typeface="Arial"/>
                <a:ea typeface="ＭＳ Ｐゴシック"/>
              </a:rPr>
              <a:t>Video – IOS CLI Primary Command Modes</a:t>
            </a:r>
            <a:endParaRPr lang="en-US" sz="2400" b="0" strike="noStrike" spc="-1">
              <a:latin typeface="Arial"/>
            </a:endParaRPr>
          </a:p>
        </p:txBody>
      </p:sp>
      <p:sp>
        <p:nvSpPr>
          <p:cNvPr id="316"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This video will cover the following: </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User EXEC mode</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Privilege EXEC mode</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Global Config mode</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IOS Navigation</a:t>
            </a:r>
            <a:br>
              <a:rPr sz="1600"/>
            </a:br>
            <a:r>
              <a:rPr lang="en-US" sz="2400" b="0" strike="noStrike" spc="-1">
                <a:solidFill>
                  <a:srgbClr val="367187"/>
                </a:solidFill>
                <a:latin typeface="Arial"/>
                <a:ea typeface="ＭＳ Ｐゴシック"/>
              </a:rPr>
              <a:t>Navigation Between IOS Modes</a:t>
            </a:r>
            <a:endParaRPr lang="en-US" sz="2400" b="0" strike="noStrike" spc="-1">
              <a:latin typeface="Arial"/>
            </a:endParaRPr>
          </a:p>
        </p:txBody>
      </p:sp>
      <p:sp>
        <p:nvSpPr>
          <p:cNvPr id="318" name="PlaceHolder 2"/>
          <p:cNvSpPr>
            <a:spLocks noGrp="1"/>
          </p:cNvSpPr>
          <p:nvPr>
            <p:ph/>
          </p:nvPr>
        </p:nvSpPr>
        <p:spPr>
          <a:xfrm>
            <a:off x="134280" y="902969"/>
            <a:ext cx="4095360" cy="367488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Wingdings" charset="2"/>
              <a:buChar char=""/>
            </a:pPr>
            <a:r>
              <a:rPr lang="en-US" sz="1500" b="1" strike="noStrike" spc="-1">
                <a:solidFill>
                  <a:srgbClr val="000000"/>
                </a:solidFill>
                <a:latin typeface="Arial"/>
                <a:ea typeface="ＭＳ Ｐゴシック"/>
              </a:rPr>
              <a:t>Privileged EXEC Mode:</a:t>
            </a:r>
            <a:endParaRPr lang="en-US" sz="1500" b="0" strike="noStrike" spc="-1">
              <a:latin typeface="Arial"/>
            </a:endParaRPr>
          </a:p>
          <a:p>
            <a:pPr marL="358920" lvl="1" indent="-216000">
              <a:lnSpc>
                <a:spcPct val="100000"/>
              </a:lnSpc>
              <a:spcBef>
                <a:spcPts val="300"/>
              </a:spcBef>
              <a:spcAft>
                <a:spcPts val="400"/>
              </a:spcAft>
              <a:buClr>
                <a:srgbClr val="58585B"/>
              </a:buClr>
              <a:buFont typeface="Arial"/>
              <a:buChar char="•"/>
            </a:pPr>
            <a:r>
              <a:rPr lang="en-US" sz="1400" b="0" strike="noStrike" spc="-1">
                <a:solidFill>
                  <a:srgbClr val="000000"/>
                </a:solidFill>
                <a:latin typeface="Arial"/>
                <a:ea typeface="ＭＳ Ｐゴシック"/>
              </a:rPr>
              <a:t>To move from user EXEC mode to privilege EXEC mode, use the </a:t>
            </a:r>
            <a:r>
              <a:rPr lang="en-US" sz="1400" b="1" strike="noStrike" spc="-1">
                <a:solidFill>
                  <a:srgbClr val="000000"/>
                </a:solidFill>
                <a:latin typeface="Arial"/>
                <a:ea typeface="ＭＳ Ｐゴシック"/>
              </a:rPr>
              <a:t>enabled </a:t>
            </a:r>
            <a:r>
              <a:rPr lang="en-US" sz="1400" b="0" strike="noStrike" spc="-1">
                <a:solidFill>
                  <a:srgbClr val="000000"/>
                </a:solidFill>
                <a:latin typeface="Arial"/>
                <a:ea typeface="ＭＳ Ｐゴシック"/>
              </a:rPr>
              <a:t>command.</a:t>
            </a:r>
            <a:endParaRPr lang="en-US" sz="14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pPr>
            <a:r>
              <a:rPr lang="en-US" sz="1500" b="1" strike="noStrike" spc="-1">
                <a:solidFill>
                  <a:srgbClr val="000000"/>
                </a:solidFill>
                <a:latin typeface="Arial"/>
                <a:ea typeface="ＭＳ Ｐゴシック"/>
              </a:rPr>
              <a:t>Global Configuration Mode: </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pPr>
            <a:r>
              <a:rPr lang="en-US" sz="1400" b="0" strike="noStrike" spc="-1">
                <a:solidFill>
                  <a:srgbClr val="000000"/>
                </a:solidFill>
                <a:latin typeface="Arial"/>
                <a:ea typeface="ＭＳ Ｐゴシック"/>
              </a:rPr>
              <a:t>To move in and out of global configuration mode, use the </a:t>
            </a:r>
            <a:r>
              <a:rPr lang="en-US" sz="1400" b="1" strike="noStrike" spc="-1">
                <a:solidFill>
                  <a:srgbClr val="000000"/>
                </a:solidFill>
                <a:latin typeface="Arial"/>
                <a:ea typeface="ＭＳ Ｐゴシック"/>
              </a:rPr>
              <a:t>configure terminal </a:t>
            </a:r>
            <a:r>
              <a:rPr lang="en-US" sz="1400" b="0" strike="noStrike" spc="-1">
                <a:solidFill>
                  <a:srgbClr val="000000"/>
                </a:solidFill>
                <a:latin typeface="Arial"/>
                <a:ea typeface="ＭＳ Ｐゴシック"/>
              </a:rPr>
              <a:t>command. To return to privilege EXEC mode, use the </a:t>
            </a:r>
            <a:r>
              <a:rPr lang="en-US" sz="1400" b="1" strike="noStrike" spc="-1">
                <a:solidFill>
                  <a:srgbClr val="000000"/>
                </a:solidFill>
                <a:latin typeface="Arial"/>
                <a:ea typeface="ＭＳ Ｐゴシック"/>
              </a:rPr>
              <a:t>exit</a:t>
            </a:r>
            <a:r>
              <a:rPr lang="en-US" sz="1400" b="0" strike="noStrike" spc="-1">
                <a:solidFill>
                  <a:srgbClr val="000000"/>
                </a:solidFill>
                <a:latin typeface="Arial"/>
                <a:ea typeface="ＭＳ Ｐゴシック"/>
              </a:rPr>
              <a:t> command. </a:t>
            </a:r>
            <a:endParaRPr lang="en-US" sz="14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pPr>
            <a:r>
              <a:rPr lang="en-US" sz="1500" b="1" strike="noStrike" spc="-1">
                <a:solidFill>
                  <a:srgbClr val="000000"/>
                </a:solidFill>
                <a:latin typeface="Arial"/>
                <a:ea typeface="ＭＳ Ｐゴシック"/>
              </a:rPr>
              <a:t>Line Configuration Mode: </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pPr>
            <a:r>
              <a:rPr lang="en-US" sz="1400" b="0" strike="noStrike" spc="-1">
                <a:solidFill>
                  <a:srgbClr val="000000"/>
                </a:solidFill>
                <a:latin typeface="Arial"/>
                <a:ea typeface="ＭＳ Ｐゴシック"/>
              </a:rPr>
              <a:t>To move in and out of line configuration mode, use the </a:t>
            </a:r>
            <a:r>
              <a:rPr lang="en-US" sz="1400" b="1" strike="noStrike" spc="-1">
                <a:solidFill>
                  <a:srgbClr val="000000"/>
                </a:solidFill>
                <a:latin typeface="Arial"/>
                <a:ea typeface="ＭＳ Ｐゴシック"/>
              </a:rPr>
              <a:t>line </a:t>
            </a:r>
            <a:r>
              <a:rPr lang="en-US" sz="1400" b="0" strike="noStrike" spc="-1">
                <a:solidFill>
                  <a:srgbClr val="000000"/>
                </a:solidFill>
                <a:latin typeface="Arial"/>
                <a:ea typeface="ＭＳ Ｐゴシック"/>
              </a:rPr>
              <a:t>command followed by the management line type. To return to global configuration mode, use the </a:t>
            </a:r>
            <a:r>
              <a:rPr lang="en-US" sz="1400" b="1" strike="noStrike" spc="-1">
                <a:solidFill>
                  <a:srgbClr val="000000"/>
                </a:solidFill>
                <a:latin typeface="Arial"/>
                <a:ea typeface="ＭＳ Ｐゴシック"/>
              </a:rPr>
              <a:t>exit</a:t>
            </a:r>
            <a:r>
              <a:rPr lang="en-US" sz="1400" b="0" strike="noStrike" spc="-1">
                <a:solidFill>
                  <a:srgbClr val="000000"/>
                </a:solidFill>
                <a:latin typeface="Arial"/>
                <a:ea typeface="ＭＳ Ｐゴシック"/>
              </a:rPr>
              <a:t> command. </a:t>
            </a:r>
            <a:endParaRPr lang="en-US" sz="1400" b="0" strike="noStrike" spc="-1">
              <a:latin typeface="Arial"/>
            </a:endParaRPr>
          </a:p>
          <a:p>
            <a:pPr>
              <a:lnSpc>
                <a:spcPct val="100000"/>
              </a:lnSpc>
              <a:spcBef>
                <a:spcPts val="601"/>
              </a:spcBef>
              <a:spcAft>
                <a:spcPts val="601"/>
              </a:spcAft>
              <a:buNone/>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pic>
        <p:nvPicPr>
          <p:cNvPr id="319" name="Picture 15"/>
          <p:cNvPicPr/>
          <p:nvPr/>
        </p:nvPicPr>
        <p:blipFill>
          <a:blip r:embed="rId3"/>
          <a:stretch/>
        </p:blipFill>
        <p:spPr>
          <a:xfrm>
            <a:off x="4964400" y="1019880"/>
            <a:ext cx="2907720" cy="545400"/>
          </a:xfrm>
          <a:prstGeom prst="rect">
            <a:avLst/>
          </a:prstGeom>
          <a:ln w="0">
            <a:noFill/>
          </a:ln>
        </p:spPr>
      </p:pic>
      <p:pic>
        <p:nvPicPr>
          <p:cNvPr id="320" name="Picture 10"/>
          <p:cNvPicPr/>
          <p:nvPr/>
        </p:nvPicPr>
        <p:blipFill>
          <a:blip r:embed="rId4"/>
          <a:stretch/>
        </p:blipFill>
        <p:spPr>
          <a:xfrm>
            <a:off x="4922640" y="2120400"/>
            <a:ext cx="2990880" cy="556920"/>
          </a:xfrm>
          <a:prstGeom prst="rect">
            <a:avLst/>
          </a:prstGeom>
          <a:ln w="0">
            <a:noFill/>
          </a:ln>
        </p:spPr>
      </p:pic>
      <p:pic>
        <p:nvPicPr>
          <p:cNvPr id="321" name="Picture 11"/>
          <p:cNvPicPr/>
          <p:nvPr/>
        </p:nvPicPr>
        <p:blipFill>
          <a:blip r:embed="rId5"/>
          <a:stretch/>
        </p:blipFill>
        <p:spPr>
          <a:xfrm>
            <a:off x="4913640" y="3528360"/>
            <a:ext cx="3009240" cy="532800"/>
          </a:xfrm>
          <a:prstGeom prst="rect">
            <a:avLst/>
          </a:prstGeom>
          <a:ln w="0">
            <a:noFill/>
          </a:ln>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IOS Navigation</a:t>
            </a:r>
            <a:br>
              <a:rPr sz="1600"/>
            </a:br>
            <a:r>
              <a:rPr lang="en-US" sz="2400" b="0" strike="noStrike" spc="-1">
                <a:solidFill>
                  <a:srgbClr val="367187"/>
                </a:solidFill>
                <a:latin typeface="Arial"/>
                <a:ea typeface="ＭＳ Ｐゴシック"/>
              </a:rPr>
              <a:t>Navigation Between IOS Modes (Cont.)</a:t>
            </a:r>
            <a:endParaRPr lang="en-US" sz="2400" b="0" strike="noStrike" spc="-1">
              <a:latin typeface="Arial"/>
            </a:endParaRPr>
          </a:p>
        </p:txBody>
      </p:sp>
      <p:sp>
        <p:nvSpPr>
          <p:cNvPr id="323" name="PlaceHolder 2"/>
          <p:cNvSpPr>
            <a:spLocks noGrp="1"/>
          </p:cNvSpPr>
          <p:nvPr>
            <p:ph/>
          </p:nvPr>
        </p:nvSpPr>
        <p:spPr>
          <a:xfrm>
            <a:off x="134280" y="896400"/>
            <a:ext cx="4244040" cy="2927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1" strike="noStrike" spc="-1">
                <a:solidFill>
                  <a:srgbClr val="000000"/>
                </a:solidFill>
                <a:latin typeface="Arial"/>
                <a:ea typeface="ＭＳ Ｐゴシック"/>
              </a:rPr>
              <a:t>Subconfiguration Modes: </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400" b="0" strike="noStrike" spc="-1">
                <a:solidFill>
                  <a:srgbClr val="000000"/>
                </a:solidFill>
                <a:latin typeface="Arial"/>
                <a:ea typeface="ＭＳ Ｐゴシック"/>
              </a:rPr>
              <a:t>To move out of any subconfiguration mode to get back to global configuration mode, use the </a:t>
            </a:r>
            <a:r>
              <a:rPr lang="en-US" sz="1400" b="1" strike="noStrike" spc="-1">
                <a:solidFill>
                  <a:srgbClr val="000000"/>
                </a:solidFill>
                <a:latin typeface="Arial"/>
                <a:ea typeface="ＭＳ Ｐゴシック"/>
              </a:rPr>
              <a:t>exit</a:t>
            </a:r>
            <a:r>
              <a:rPr lang="en-US" sz="1400" b="1" i="1" strike="noStrike" spc="-1">
                <a:solidFill>
                  <a:srgbClr val="000000"/>
                </a:solidFill>
                <a:latin typeface="Arial"/>
                <a:ea typeface="ＭＳ Ｐゴシック"/>
              </a:rPr>
              <a:t> </a:t>
            </a:r>
            <a:r>
              <a:rPr lang="en-US" sz="1400" b="0" strike="noStrike" spc="-1">
                <a:solidFill>
                  <a:srgbClr val="000000"/>
                </a:solidFill>
                <a:latin typeface="Arial"/>
                <a:ea typeface="ＭＳ Ｐゴシック"/>
              </a:rPr>
              <a:t>command. To return to privilege EXEC mode, use the </a:t>
            </a:r>
            <a:r>
              <a:rPr lang="en-US" sz="1400" b="1" strike="noStrike" spc="-1">
                <a:solidFill>
                  <a:srgbClr val="000000"/>
                </a:solidFill>
                <a:latin typeface="Arial"/>
                <a:ea typeface="ＭＳ Ｐゴシック"/>
              </a:rPr>
              <a:t>end</a:t>
            </a:r>
            <a:r>
              <a:rPr lang="en-US" sz="1400" b="0" strike="noStrike" spc="-1">
                <a:solidFill>
                  <a:srgbClr val="000000"/>
                </a:solidFill>
                <a:latin typeface="Arial"/>
                <a:ea typeface="ＭＳ Ｐゴシック"/>
              </a:rPr>
              <a:t> command or key combination </a:t>
            </a:r>
            <a:r>
              <a:rPr lang="en-US" sz="1400" b="1" strike="noStrike" spc="-1">
                <a:solidFill>
                  <a:srgbClr val="000000"/>
                </a:solidFill>
                <a:latin typeface="Arial"/>
                <a:ea typeface="ＭＳ Ｐゴシック"/>
              </a:rPr>
              <a:t>Ctrl +Z</a:t>
            </a:r>
            <a:r>
              <a:rPr lang="en-US" sz="1400" b="0" strike="noStrike" spc="-1">
                <a:solidFill>
                  <a:srgbClr val="000000"/>
                </a:solidFill>
                <a:latin typeface="Arial"/>
                <a:ea typeface="ＭＳ Ｐゴシック"/>
              </a:rPr>
              <a:t>. </a:t>
            </a:r>
            <a:endParaRPr lang="en-US" sz="1400" b="0" strike="noStrike" spc="-1">
              <a:latin typeface="Arial"/>
            </a:endParaRPr>
          </a:p>
          <a:p>
            <a:pPr marL="142920">
              <a:lnSpc>
                <a:spcPct val="100000"/>
              </a:lnSpc>
              <a:spcBef>
                <a:spcPts val="300"/>
              </a:spcBef>
              <a:spcAft>
                <a:spcPts val="300"/>
              </a:spcAft>
              <a:buNone/>
              <a:tabLst>
                <a:tab pos="0" algn="l"/>
              </a:tabLst>
            </a:pPr>
            <a:endParaRPr lang="en-US" sz="14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400" b="0" strike="noStrike" spc="-1">
                <a:solidFill>
                  <a:srgbClr val="000000"/>
                </a:solidFill>
                <a:latin typeface="Arial"/>
                <a:ea typeface="ＭＳ Ｐゴシック"/>
              </a:rPr>
              <a:t>To move directly from one subconfiguration mode to another, type in the desired subconfiguration mode command. In the example, the command prompt changes from </a:t>
            </a:r>
            <a:r>
              <a:rPr lang="en-US" sz="1400" b="1" strike="noStrike" spc="-1">
                <a:solidFill>
                  <a:srgbClr val="000000"/>
                </a:solidFill>
                <a:latin typeface="Arial"/>
                <a:ea typeface="ＭＳ Ｐゴシック"/>
              </a:rPr>
              <a:t>(config-line)# </a:t>
            </a:r>
            <a:r>
              <a:rPr lang="en-US" sz="1400" b="0" strike="noStrike" spc="-1">
                <a:solidFill>
                  <a:srgbClr val="000000"/>
                </a:solidFill>
                <a:latin typeface="Arial"/>
                <a:ea typeface="ＭＳ Ｐゴシック"/>
              </a:rPr>
              <a:t>to </a:t>
            </a:r>
            <a:r>
              <a:rPr lang="en-US" sz="1400" b="1" strike="noStrike" spc="-1">
                <a:solidFill>
                  <a:srgbClr val="000000"/>
                </a:solidFill>
                <a:latin typeface="Arial"/>
                <a:ea typeface="ＭＳ Ｐゴシック"/>
              </a:rPr>
              <a:t>(config-if)#</a:t>
            </a:r>
            <a:r>
              <a:rPr lang="en-US" sz="1400" b="0" strike="noStrike" spc="-1">
                <a:solidFill>
                  <a:srgbClr val="000000"/>
                </a:solidFill>
                <a:latin typeface="Arial"/>
                <a:ea typeface="ＭＳ Ｐゴシック"/>
              </a:rPr>
              <a:t>. </a:t>
            </a:r>
            <a:r>
              <a:rPr lang="en-US" sz="1400" b="1" strike="noStrike" spc="-1">
                <a:solidFill>
                  <a:srgbClr val="000000"/>
                </a:solidFill>
                <a:latin typeface="Arial"/>
                <a:ea typeface="ＭＳ Ｐゴシック"/>
              </a:rPr>
              <a:t> </a:t>
            </a:r>
            <a:endParaRPr lang="en-US" sz="14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pic>
        <p:nvPicPr>
          <p:cNvPr id="324" name="Picture 6"/>
          <p:cNvPicPr/>
          <p:nvPr/>
        </p:nvPicPr>
        <p:blipFill>
          <a:blip r:embed="rId3"/>
          <a:stretch/>
        </p:blipFill>
        <p:spPr>
          <a:xfrm>
            <a:off x="4764960" y="1649880"/>
            <a:ext cx="3783960" cy="482040"/>
          </a:xfrm>
          <a:prstGeom prst="rect">
            <a:avLst/>
          </a:prstGeom>
          <a:ln w="0">
            <a:noFill/>
          </a:ln>
        </p:spPr>
      </p:pic>
      <p:pic>
        <p:nvPicPr>
          <p:cNvPr id="325" name="Picture 3"/>
          <p:cNvPicPr/>
          <p:nvPr/>
        </p:nvPicPr>
        <p:blipFill>
          <a:blip r:embed="rId4"/>
          <a:stretch/>
        </p:blipFill>
        <p:spPr>
          <a:xfrm>
            <a:off x="4764960" y="2982960"/>
            <a:ext cx="3783960" cy="443880"/>
          </a:xfrm>
          <a:prstGeom prst="rect">
            <a:avLst/>
          </a:prstGeom>
          <a:ln w="0">
            <a:noFill/>
          </a:ln>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IOS Navigation</a:t>
            </a:r>
            <a:br>
              <a:rPr sz="2400"/>
            </a:br>
            <a:r>
              <a:rPr lang="en-US" sz="2400" b="0" strike="noStrike" spc="-1">
                <a:solidFill>
                  <a:srgbClr val="367187"/>
                </a:solidFill>
                <a:latin typeface="Arial"/>
                <a:ea typeface="ＭＳ Ｐゴシック"/>
              </a:rPr>
              <a:t>Video – Navigation Between IOS Modes</a:t>
            </a:r>
            <a:endParaRPr lang="en-US" sz="2400" b="0" strike="noStrike" spc="-1">
              <a:latin typeface="Arial"/>
            </a:endParaRPr>
          </a:p>
        </p:txBody>
      </p:sp>
      <p:sp>
        <p:nvSpPr>
          <p:cNvPr id="327"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This video will cover the following: </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enable</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disable</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configure terminal</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exit</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end</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Control + Z on keyboard</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Other commands to enter sub configuration modes</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416520" y="1798200"/>
            <a:ext cx="8230680" cy="91872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4000" b="0" strike="noStrike" spc="-1">
                <a:solidFill>
                  <a:srgbClr val="AFE8FB"/>
                </a:solidFill>
                <a:latin typeface="Arial"/>
                <a:ea typeface="ＭＳ Ｐゴシック"/>
              </a:rPr>
              <a:t>2.3 The Command Structure</a:t>
            </a:r>
            <a:endParaRPr lang="en-US" sz="4000" b="0" strike="noStrike" spc="-1">
              <a:latin typeface="Arial"/>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Basic IOS Command Structure</a:t>
            </a:r>
            <a:endParaRPr lang="en-US" sz="2400" b="0" strike="noStrike" spc="-1">
              <a:latin typeface="Arial"/>
            </a:endParaRPr>
          </a:p>
        </p:txBody>
      </p:sp>
      <p:sp>
        <p:nvSpPr>
          <p:cNvPr id="330" name="PlaceHolder 2"/>
          <p:cNvSpPr>
            <a:spLocks noGrp="1"/>
          </p:cNvSpPr>
          <p:nvPr>
            <p:ph/>
          </p:nvPr>
        </p:nvSpPr>
        <p:spPr>
          <a:xfrm>
            <a:off x="799920" y="3124080"/>
            <a:ext cx="7543080" cy="120096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500" b="1" strike="noStrike" spc="-1">
                <a:solidFill>
                  <a:srgbClr val="000000"/>
                </a:solidFill>
                <a:latin typeface="Arial"/>
                <a:ea typeface="ＭＳ Ｐゴシック"/>
              </a:rPr>
              <a:t>Keyword</a:t>
            </a:r>
            <a:r>
              <a:rPr lang="en-US" sz="1500" b="0" strike="noStrike" spc="-1">
                <a:solidFill>
                  <a:srgbClr val="000000"/>
                </a:solidFill>
                <a:latin typeface="Arial"/>
                <a:ea typeface="ＭＳ Ｐゴシック"/>
              </a:rPr>
              <a:t> – </a:t>
            </a:r>
            <a:r>
              <a:rPr lang="en-US" sz="1400" b="0" strike="noStrike" spc="-1">
                <a:solidFill>
                  <a:srgbClr val="000000"/>
                </a:solidFill>
                <a:latin typeface="Arial"/>
                <a:ea typeface="ＭＳ Ｐゴシック"/>
              </a:rPr>
              <a:t>This is a specific parameter defined in the operating system (in the figure, </a:t>
            </a:r>
            <a:r>
              <a:rPr lang="en-US" sz="1400" b="1" strike="noStrike" spc="-1">
                <a:solidFill>
                  <a:srgbClr val="000000"/>
                </a:solidFill>
                <a:latin typeface="Arial"/>
                <a:ea typeface="ＭＳ Ｐゴシック"/>
              </a:rPr>
              <a:t>ip protocols</a:t>
            </a:r>
            <a:r>
              <a:rPr lang="en-US" sz="1400" b="0" strike="noStrike" spc="-1">
                <a:solidFill>
                  <a:srgbClr val="000000"/>
                </a:solidFill>
                <a:latin typeface="Arial"/>
                <a:ea typeface="ＭＳ Ｐゴシック"/>
              </a:rPr>
              <a:t>).</a:t>
            </a:r>
            <a:endParaRPr lang="en-US" sz="14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500" b="1" strike="noStrike" spc="-1">
                <a:solidFill>
                  <a:srgbClr val="000000"/>
                </a:solidFill>
                <a:latin typeface="Arial"/>
                <a:ea typeface="ＭＳ Ｐゴシック"/>
              </a:rPr>
              <a:t>Argument</a:t>
            </a:r>
            <a:r>
              <a:rPr lang="en-US" sz="1500" b="0" strike="noStrike" spc="-1">
                <a:solidFill>
                  <a:srgbClr val="000000"/>
                </a:solidFill>
                <a:latin typeface="Arial"/>
                <a:ea typeface="ＭＳ Ｐゴシック"/>
              </a:rPr>
              <a:t> - </a:t>
            </a:r>
            <a:r>
              <a:rPr lang="en-US" sz="1400" b="0" strike="noStrike" spc="-1">
                <a:solidFill>
                  <a:srgbClr val="000000"/>
                </a:solidFill>
                <a:latin typeface="Arial"/>
                <a:ea typeface="ＭＳ Ｐゴシック"/>
              </a:rPr>
              <a:t>This is not predefined; it is a value or variable defined by the user (in the figure, </a:t>
            </a:r>
            <a:r>
              <a:rPr lang="en-US" sz="1400" b="1" strike="noStrike" spc="-1">
                <a:solidFill>
                  <a:srgbClr val="000000"/>
                </a:solidFill>
                <a:latin typeface="Arial"/>
                <a:ea typeface="ＭＳ Ｐゴシック"/>
              </a:rPr>
              <a:t>192.168.10.5</a:t>
            </a:r>
            <a:r>
              <a:rPr lang="en-US" sz="1400" b="0" strike="noStrike" spc="-1">
                <a:solidFill>
                  <a:srgbClr val="000000"/>
                </a:solidFill>
                <a:latin typeface="Arial"/>
                <a:ea typeface="ＭＳ Ｐゴシック"/>
              </a:rPr>
              <a:t>).</a:t>
            </a:r>
            <a:endParaRPr lang="en-US" sz="14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pic>
        <p:nvPicPr>
          <p:cNvPr id="331" name="Picture 1"/>
          <p:cNvPicPr/>
          <p:nvPr/>
        </p:nvPicPr>
        <p:blipFill>
          <a:blip r:embed="rId3"/>
          <a:stretch/>
        </p:blipFill>
        <p:spPr>
          <a:xfrm>
            <a:off x="1962000" y="817920"/>
            <a:ext cx="5218920" cy="2107440"/>
          </a:xfrm>
          <a:prstGeom prst="rect">
            <a:avLst/>
          </a:prstGeom>
          <a:ln w="0">
            <a:noFill/>
          </a:ln>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IOS Command Syntax Check</a:t>
            </a:r>
            <a:endParaRPr lang="en-US" sz="2400" b="0" strike="noStrike" spc="-1">
              <a:latin typeface="Arial"/>
            </a:endParaRPr>
          </a:p>
        </p:txBody>
      </p:sp>
      <p:sp>
        <p:nvSpPr>
          <p:cNvPr id="333" name="PlaceHolder 2"/>
          <p:cNvSpPr>
            <a:spLocks noGrp="1"/>
          </p:cNvSpPr>
          <p:nvPr>
            <p:ph/>
          </p:nvPr>
        </p:nvSpPr>
        <p:spPr>
          <a:xfrm>
            <a:off x="670680" y="798840"/>
            <a:ext cx="7517520" cy="115092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600" b="0" strike="noStrike" spc="-1">
                <a:solidFill>
                  <a:srgbClr val="000000"/>
                </a:solidFill>
                <a:latin typeface="Arial"/>
                <a:ea typeface="ＭＳ Ｐゴシック"/>
              </a:rPr>
              <a:t>A command might require one or more arguments. To determine the keywords and arguments required for a command, refer to the command syntax. </a:t>
            </a:r>
            <a:endParaRPr lang="en-US" sz="16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600" b="0" strike="noStrike" spc="-1">
                <a:solidFill>
                  <a:srgbClr val="000000"/>
                </a:solidFill>
                <a:latin typeface="Arial"/>
                <a:ea typeface="ＭＳ Ｐゴシック"/>
              </a:rPr>
              <a:t>Boldface text indicates commands and keywords that are entered as shown. </a:t>
            </a:r>
            <a:endParaRPr lang="en-US" sz="16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600" b="0" strike="noStrike" spc="-1">
                <a:solidFill>
                  <a:srgbClr val="000000"/>
                </a:solidFill>
                <a:latin typeface="Arial"/>
                <a:ea typeface="ＭＳ Ｐゴシック"/>
              </a:rPr>
              <a:t>Italic text indicates an argument for which the user provides the value.</a:t>
            </a:r>
            <a:endParaRPr lang="en-US" sz="1600" b="0" strike="noStrike" spc="-1">
              <a:latin typeface="Arial"/>
            </a:endParaRPr>
          </a:p>
        </p:txBody>
      </p:sp>
      <p:graphicFrame>
        <p:nvGraphicFramePr>
          <p:cNvPr id="334" name="Table 7"/>
          <p:cNvGraphicFramePr/>
          <p:nvPr/>
        </p:nvGraphicFramePr>
        <p:xfrm>
          <a:off x="1195200" y="2177640"/>
          <a:ext cx="6468840" cy="2318760"/>
        </p:xfrm>
        <a:graphic>
          <a:graphicData uri="http://schemas.openxmlformats.org/drawingml/2006/table">
            <a:tbl>
              <a:tblPr/>
              <a:tblGrid>
                <a:gridCol w="1098000">
                  <a:extLst>
                    <a:ext uri="{9D8B030D-6E8A-4147-A177-3AD203B41FA5}">
                      <a16:colId xmlns:a16="http://schemas.microsoft.com/office/drawing/2014/main" val="20000"/>
                    </a:ext>
                  </a:extLst>
                </a:gridCol>
                <a:gridCol w="5370840">
                  <a:extLst>
                    <a:ext uri="{9D8B030D-6E8A-4147-A177-3AD203B41FA5}">
                      <a16:colId xmlns:a16="http://schemas.microsoft.com/office/drawing/2014/main" val="20001"/>
                    </a:ext>
                  </a:extLst>
                </a:gridCol>
              </a:tblGrid>
              <a:tr h="262440">
                <a:tc>
                  <a:txBody>
                    <a:bodyPr/>
                    <a:lstStyle/>
                    <a:p>
                      <a:pPr>
                        <a:lnSpc>
                          <a:spcPct val="100000"/>
                        </a:lnSpc>
                        <a:buNone/>
                      </a:pPr>
                      <a:r>
                        <a:rPr lang="en-US" sz="1200" b="1" strike="noStrike" spc="-1">
                          <a:solidFill>
                            <a:srgbClr val="FFFFFF"/>
                          </a:solidFill>
                          <a:latin typeface="Arial"/>
                        </a:rPr>
                        <a:t>Convention</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tc>
                  <a:txBody>
                    <a:bodyPr/>
                    <a:lstStyle/>
                    <a:p>
                      <a:pPr>
                        <a:lnSpc>
                          <a:spcPct val="100000"/>
                        </a:lnSpc>
                        <a:buNone/>
                      </a:pPr>
                      <a:r>
                        <a:rPr lang="en-US" sz="1200" b="1" strike="noStrike" spc="-1">
                          <a:solidFill>
                            <a:srgbClr val="FFFFFF"/>
                          </a:solidFill>
                          <a:latin typeface="Arial"/>
                        </a:rPr>
                        <a:t>Description</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extLst>
                  <a:ext uri="{0D108BD9-81ED-4DB2-BD59-A6C34878D82A}">
                    <a16:rowId xmlns:a16="http://schemas.microsoft.com/office/drawing/2014/main" val="10000"/>
                  </a:ext>
                </a:extLst>
              </a:tr>
              <a:tr h="436680">
                <a:tc>
                  <a:txBody>
                    <a:bodyPr/>
                    <a:lstStyle/>
                    <a:p>
                      <a:pPr>
                        <a:lnSpc>
                          <a:spcPct val="100000"/>
                        </a:lnSpc>
                        <a:buNone/>
                      </a:pPr>
                      <a:r>
                        <a:rPr lang="en-US" sz="1200" b="1" strike="noStrike" spc="-1">
                          <a:solidFill>
                            <a:srgbClr val="58585B"/>
                          </a:solidFill>
                          <a:latin typeface="Arial"/>
                        </a:rPr>
                        <a:t>boldface</a:t>
                      </a:r>
                      <a:endParaRPr lang="en-US" sz="120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3"/>
                    </a:solidFill>
                  </a:tcPr>
                </a:tc>
                <a:tc>
                  <a:txBody>
                    <a:bodyPr/>
                    <a:lstStyle/>
                    <a:p>
                      <a:pPr>
                        <a:lnSpc>
                          <a:spcPct val="100000"/>
                        </a:lnSpc>
                        <a:buNone/>
                      </a:pPr>
                      <a:r>
                        <a:rPr lang="en-US" sz="1200" b="0" strike="noStrike" spc="-1">
                          <a:solidFill>
                            <a:srgbClr val="58585B"/>
                          </a:solidFill>
                          <a:latin typeface="Arial"/>
                        </a:rPr>
                        <a:t>Boldface text indicates commands and keywords that you enter literally as shown.</a:t>
                      </a:r>
                      <a:endParaRPr lang="en-US" sz="120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3"/>
                    </a:solidFill>
                  </a:tcPr>
                </a:tc>
                <a:extLst>
                  <a:ext uri="{0D108BD9-81ED-4DB2-BD59-A6C34878D82A}">
                    <a16:rowId xmlns:a16="http://schemas.microsoft.com/office/drawing/2014/main" val="10001"/>
                  </a:ext>
                </a:extLst>
              </a:tr>
              <a:tr h="307800">
                <a:tc>
                  <a:txBody>
                    <a:bodyPr/>
                    <a:lstStyle/>
                    <a:p>
                      <a:pPr>
                        <a:lnSpc>
                          <a:spcPct val="100000"/>
                        </a:lnSpc>
                        <a:buNone/>
                      </a:pPr>
                      <a:r>
                        <a:rPr lang="en-US" sz="1200" b="0" i="1" strike="noStrike" spc="-1">
                          <a:solidFill>
                            <a:srgbClr val="58585B"/>
                          </a:solidFill>
                          <a:latin typeface="Arial"/>
                        </a:rPr>
                        <a:t>italics</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a:lstStyle/>
                    <a:p>
                      <a:pPr>
                        <a:lnSpc>
                          <a:spcPct val="100000"/>
                        </a:lnSpc>
                        <a:buNone/>
                      </a:pPr>
                      <a:r>
                        <a:rPr lang="en-US" sz="1200" b="0" strike="noStrike" spc="-1">
                          <a:solidFill>
                            <a:srgbClr val="58585B"/>
                          </a:solidFill>
                          <a:latin typeface="Arial"/>
                        </a:rPr>
                        <a:t>Italic text indicates arguments for which you supply values.</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2"/>
                  </a:ext>
                </a:extLst>
              </a:tr>
              <a:tr h="307800">
                <a:tc>
                  <a:txBody>
                    <a:bodyPr/>
                    <a:lstStyle/>
                    <a:p>
                      <a:pPr>
                        <a:lnSpc>
                          <a:spcPct val="100000"/>
                        </a:lnSpc>
                        <a:buNone/>
                      </a:pPr>
                      <a:r>
                        <a:rPr lang="en-US" sz="1200" b="1" strike="noStrike" spc="-1">
                          <a:solidFill>
                            <a:srgbClr val="58585B"/>
                          </a:solidFill>
                          <a:latin typeface="Arial"/>
                        </a:rPr>
                        <a:t>[</a:t>
                      </a:r>
                      <a:r>
                        <a:rPr lang="en-US" sz="1200" b="0" strike="noStrike" spc="-1">
                          <a:solidFill>
                            <a:srgbClr val="58585B"/>
                          </a:solidFill>
                          <a:latin typeface="Arial"/>
                        </a:rPr>
                        <a:t>x</a:t>
                      </a:r>
                      <a:r>
                        <a:rPr lang="en-US" sz="1200" b="1" strike="noStrike" spc="-1">
                          <a:solidFill>
                            <a:srgbClr val="58585B"/>
                          </a:solidFill>
                          <a:latin typeface="Arial"/>
                        </a:rPr>
                        <a:t>]</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c>
                  <a:txBody>
                    <a:bodyPr/>
                    <a:lstStyle/>
                    <a:p>
                      <a:pPr>
                        <a:lnSpc>
                          <a:spcPct val="100000"/>
                        </a:lnSpc>
                        <a:buNone/>
                      </a:pPr>
                      <a:r>
                        <a:rPr lang="en-US" sz="1200" b="0" strike="noStrike" spc="-1">
                          <a:solidFill>
                            <a:srgbClr val="58585B"/>
                          </a:solidFill>
                          <a:latin typeface="Arial"/>
                        </a:rPr>
                        <a:t>Square brackets indicate an optional element (keyword or argument).</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extLst>
                  <a:ext uri="{0D108BD9-81ED-4DB2-BD59-A6C34878D82A}">
                    <a16:rowId xmlns:a16="http://schemas.microsoft.com/office/drawing/2014/main" val="10003"/>
                  </a:ext>
                </a:extLst>
              </a:tr>
              <a:tr h="331560">
                <a:tc>
                  <a:txBody>
                    <a:bodyPr/>
                    <a:lstStyle/>
                    <a:p>
                      <a:pPr>
                        <a:lnSpc>
                          <a:spcPct val="100000"/>
                        </a:lnSpc>
                        <a:buNone/>
                      </a:pPr>
                      <a:r>
                        <a:rPr lang="en-US" sz="1200" b="1" strike="noStrike" spc="-1">
                          <a:solidFill>
                            <a:srgbClr val="58585B"/>
                          </a:solidFill>
                          <a:latin typeface="Arial"/>
                        </a:rPr>
                        <a:t>{</a:t>
                      </a:r>
                      <a:r>
                        <a:rPr lang="en-US" sz="1200" b="0" strike="noStrike" spc="-1">
                          <a:solidFill>
                            <a:srgbClr val="58585B"/>
                          </a:solidFill>
                          <a:latin typeface="Arial"/>
                        </a:rPr>
                        <a:t>x</a:t>
                      </a:r>
                      <a:r>
                        <a:rPr lang="en-US" sz="1200" b="1" strike="noStrike" spc="-1">
                          <a:solidFill>
                            <a:srgbClr val="58585B"/>
                          </a:solidFill>
                          <a:latin typeface="Arial"/>
                        </a:rPr>
                        <a:t>}</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a:lstStyle/>
                    <a:p>
                      <a:pPr>
                        <a:lnSpc>
                          <a:spcPct val="100000"/>
                        </a:lnSpc>
                        <a:buNone/>
                      </a:pPr>
                      <a:r>
                        <a:rPr lang="en-US" sz="1200" b="0" strike="noStrike" spc="-1">
                          <a:solidFill>
                            <a:srgbClr val="58585B"/>
                          </a:solidFill>
                          <a:latin typeface="Arial"/>
                        </a:rPr>
                        <a:t>Braces indicate a required element (keyword or argument).</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4"/>
                  </a:ext>
                </a:extLst>
              </a:tr>
              <a:tr h="607320">
                <a:tc>
                  <a:txBody>
                    <a:bodyPr/>
                    <a:lstStyle/>
                    <a:p>
                      <a:pPr>
                        <a:lnSpc>
                          <a:spcPct val="100000"/>
                        </a:lnSpc>
                        <a:buNone/>
                      </a:pPr>
                      <a:r>
                        <a:rPr lang="en-US" sz="1200" b="1" strike="noStrike" spc="-1">
                          <a:solidFill>
                            <a:srgbClr val="58585B"/>
                          </a:solidFill>
                          <a:latin typeface="Arial"/>
                        </a:rPr>
                        <a:t>[</a:t>
                      </a:r>
                      <a:r>
                        <a:rPr lang="en-US" sz="1200" b="0" strike="noStrike" spc="-1">
                          <a:solidFill>
                            <a:srgbClr val="58585B"/>
                          </a:solidFill>
                          <a:latin typeface="Arial"/>
                        </a:rPr>
                        <a:t>x</a:t>
                      </a:r>
                      <a:r>
                        <a:rPr lang="en-US" sz="1200" b="1" strike="noStrike" spc="-1">
                          <a:solidFill>
                            <a:srgbClr val="58585B"/>
                          </a:solidFill>
                          <a:latin typeface="Arial"/>
                        </a:rPr>
                        <a:t> {</a:t>
                      </a:r>
                      <a:r>
                        <a:rPr lang="en-US" sz="1200" b="0" strike="noStrike" spc="-1">
                          <a:solidFill>
                            <a:srgbClr val="58585B"/>
                          </a:solidFill>
                          <a:latin typeface="Arial"/>
                        </a:rPr>
                        <a:t>y </a:t>
                      </a:r>
                      <a:r>
                        <a:rPr lang="en-US" sz="1200" b="1" strike="noStrike" spc="-1">
                          <a:solidFill>
                            <a:srgbClr val="58585B"/>
                          </a:solidFill>
                          <a:latin typeface="Arial"/>
                        </a:rPr>
                        <a:t>| </a:t>
                      </a:r>
                      <a:r>
                        <a:rPr lang="en-US" sz="1200" b="0" strike="noStrike" spc="-1">
                          <a:solidFill>
                            <a:srgbClr val="58585B"/>
                          </a:solidFill>
                          <a:latin typeface="Arial"/>
                        </a:rPr>
                        <a:t>z </a:t>
                      </a:r>
                      <a:r>
                        <a:rPr lang="en-US" sz="1200" b="1" strike="noStrike" spc="-1">
                          <a:solidFill>
                            <a:srgbClr val="58585B"/>
                          </a:solidFill>
                          <a:latin typeface="Arial"/>
                        </a:rPr>
                        <a:t>}]</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c>
                  <a:txBody>
                    <a:bodyPr/>
                    <a:lstStyle/>
                    <a:p>
                      <a:pPr>
                        <a:lnSpc>
                          <a:spcPct val="100000"/>
                        </a:lnSpc>
                        <a:buNone/>
                      </a:pPr>
                      <a:r>
                        <a:rPr lang="en-US" sz="1200" b="0" strike="noStrike" spc="-1">
                          <a:solidFill>
                            <a:srgbClr val="58585B"/>
                          </a:solidFill>
                          <a:latin typeface="Arial"/>
                        </a:rPr>
                        <a:t>Braces and vertical lines within square brackets indicate a required choice within an optional element. Spaces are used to clearly delineate parts of the command.</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extLst>
                  <a:ext uri="{0D108BD9-81ED-4DB2-BD59-A6C34878D82A}">
                    <a16:rowId xmlns:a16="http://schemas.microsoft.com/office/drawing/2014/main" val="10005"/>
                  </a:ext>
                </a:extLst>
              </a:tr>
            </a:tbl>
          </a:graphicData>
        </a:graphic>
      </p:graphicFrame>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IOS Command Syntax Check (Cont.)</a:t>
            </a:r>
            <a:endParaRPr lang="en-US" sz="2400" b="0" strike="noStrike" spc="-1">
              <a:latin typeface="Arial"/>
            </a:endParaRPr>
          </a:p>
        </p:txBody>
      </p:sp>
      <p:sp>
        <p:nvSpPr>
          <p:cNvPr id="336" name="PlaceHolder 2"/>
          <p:cNvSpPr>
            <a:spLocks noGrp="1"/>
          </p:cNvSpPr>
          <p:nvPr>
            <p:ph/>
          </p:nvPr>
        </p:nvSpPr>
        <p:spPr>
          <a:xfrm>
            <a:off x="447120" y="811080"/>
            <a:ext cx="7723440" cy="43488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Wingdings" charset="2"/>
              <a:buChar char=""/>
            </a:pPr>
            <a:r>
              <a:rPr lang="en-US" sz="1500" b="0" strike="noStrike" spc="-1">
                <a:solidFill>
                  <a:srgbClr val="000000"/>
                </a:solidFill>
                <a:latin typeface="Arial"/>
                <a:ea typeface="ＭＳ Ｐゴシック"/>
              </a:rPr>
              <a:t>The command syntax provides the pattern, or format, that must be used when entering a command.</a:t>
            </a:r>
            <a:endParaRPr lang="en-US" sz="1500" b="0" strike="noStrike" spc="-1">
              <a:latin typeface="Arial"/>
            </a:endParaRPr>
          </a:p>
        </p:txBody>
      </p:sp>
      <p:sp>
        <p:nvSpPr>
          <p:cNvPr id="337" name="Rectangle 6"/>
          <p:cNvSpPr/>
          <p:nvPr/>
        </p:nvSpPr>
        <p:spPr>
          <a:xfrm>
            <a:off x="447120" y="1539360"/>
            <a:ext cx="4124160" cy="91080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Wingdings" charset="2"/>
              <a:buChar char=""/>
            </a:pPr>
            <a:r>
              <a:rPr lang="en-US" sz="1500" b="0" strike="noStrike" spc="-1">
                <a:solidFill>
                  <a:srgbClr val="000000"/>
                </a:solidFill>
                <a:latin typeface="Arial"/>
                <a:ea typeface="ＭＳ Ｐゴシック"/>
              </a:rPr>
              <a:t>The command is </a:t>
            </a:r>
            <a:r>
              <a:rPr lang="en-US" sz="1500" b="1" strike="noStrike" spc="-1">
                <a:solidFill>
                  <a:srgbClr val="000000"/>
                </a:solidFill>
                <a:latin typeface="Arial"/>
                <a:ea typeface="ＭＳ Ｐゴシック"/>
              </a:rPr>
              <a:t>ping</a:t>
            </a:r>
            <a:r>
              <a:rPr lang="en-US" sz="1500" b="0" strike="noStrike" spc="-1">
                <a:solidFill>
                  <a:srgbClr val="000000"/>
                </a:solidFill>
                <a:latin typeface="Arial"/>
                <a:ea typeface="ＭＳ Ｐゴシック"/>
              </a:rPr>
              <a:t> and the user-defined argument is the </a:t>
            </a:r>
            <a:r>
              <a:rPr lang="en-US" sz="1500" b="0" i="1" strike="noStrike" spc="-1">
                <a:solidFill>
                  <a:srgbClr val="000000"/>
                </a:solidFill>
                <a:latin typeface="Arial"/>
                <a:ea typeface="ＭＳ Ｐゴシック"/>
              </a:rPr>
              <a:t>ip-address</a:t>
            </a:r>
            <a:r>
              <a:rPr lang="en-US" sz="1500" b="0" strike="noStrike" spc="-1">
                <a:solidFill>
                  <a:srgbClr val="000000"/>
                </a:solidFill>
                <a:latin typeface="Arial"/>
                <a:ea typeface="ＭＳ Ｐゴシック"/>
              </a:rPr>
              <a:t> of the destination device. For example, </a:t>
            </a:r>
            <a:r>
              <a:rPr lang="en-US" sz="1500" b="1" strike="noStrike" spc="-1">
                <a:solidFill>
                  <a:srgbClr val="000000"/>
                </a:solidFill>
                <a:latin typeface="Arial"/>
                <a:ea typeface="ＭＳ Ｐゴシック"/>
              </a:rPr>
              <a:t>ping 10.10.10.5</a:t>
            </a:r>
            <a:r>
              <a:rPr lang="en-US" sz="1500" b="0" strike="noStrike" spc="-1">
                <a:solidFill>
                  <a:srgbClr val="000000"/>
                </a:solidFill>
                <a:latin typeface="Arial"/>
                <a:ea typeface="ＭＳ Ｐゴシック"/>
              </a:rPr>
              <a:t>.</a:t>
            </a:r>
            <a:endParaRPr lang="en-US" sz="1500" b="0" strike="noStrike" spc="-1">
              <a:latin typeface="Arial"/>
            </a:endParaRPr>
          </a:p>
          <a:p>
            <a:pPr>
              <a:lnSpc>
                <a:spcPct val="100000"/>
              </a:lnSpc>
              <a:spcBef>
                <a:spcPts val="601"/>
              </a:spcBef>
              <a:spcAft>
                <a:spcPts val="601"/>
              </a:spcAft>
              <a:buNone/>
            </a:pPr>
            <a:endParaRPr lang="en-US" sz="1500" b="0" strike="noStrike" spc="-1">
              <a:latin typeface="Arial"/>
            </a:endParaRPr>
          </a:p>
        </p:txBody>
      </p:sp>
      <p:sp>
        <p:nvSpPr>
          <p:cNvPr id="338" name="Rectangle 6"/>
          <p:cNvSpPr/>
          <p:nvPr/>
        </p:nvSpPr>
        <p:spPr>
          <a:xfrm>
            <a:off x="447120" y="2571840"/>
            <a:ext cx="3859920" cy="96588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Wingdings" charset="2"/>
              <a:buChar char=""/>
            </a:pPr>
            <a:r>
              <a:rPr lang="en-US" sz="1500" b="0" strike="noStrike" spc="-1">
                <a:solidFill>
                  <a:srgbClr val="000000"/>
                </a:solidFill>
                <a:latin typeface="Arial"/>
                <a:ea typeface="ＭＳ Ｐゴシック"/>
              </a:rPr>
              <a:t>The command is </a:t>
            </a:r>
            <a:r>
              <a:rPr lang="en-US" sz="1500" b="1" strike="noStrike" spc="-1">
                <a:solidFill>
                  <a:srgbClr val="000000"/>
                </a:solidFill>
                <a:latin typeface="Arial"/>
                <a:ea typeface="ＭＳ Ｐゴシック"/>
              </a:rPr>
              <a:t>traceroute</a:t>
            </a:r>
            <a:r>
              <a:rPr lang="en-US" sz="1500" b="0" strike="noStrike" spc="-1">
                <a:solidFill>
                  <a:srgbClr val="000000"/>
                </a:solidFill>
                <a:latin typeface="Arial"/>
                <a:ea typeface="ＭＳ Ｐゴシック"/>
              </a:rPr>
              <a:t> and the user-defined argument is the </a:t>
            </a:r>
            <a:r>
              <a:rPr lang="en-US" sz="1500" b="0" i="1" strike="noStrike" spc="-1">
                <a:solidFill>
                  <a:srgbClr val="000000"/>
                </a:solidFill>
                <a:latin typeface="Arial"/>
                <a:ea typeface="ＭＳ Ｐゴシック"/>
              </a:rPr>
              <a:t>ip-address</a:t>
            </a:r>
            <a:r>
              <a:rPr lang="en-US" sz="1500" b="0" strike="noStrike" spc="-1">
                <a:solidFill>
                  <a:srgbClr val="000000"/>
                </a:solidFill>
                <a:latin typeface="Arial"/>
                <a:ea typeface="ＭＳ Ｐゴシック"/>
              </a:rPr>
              <a:t> of the destination device. For example, </a:t>
            </a:r>
            <a:r>
              <a:rPr lang="en-US" sz="1500" b="1" strike="noStrike" spc="-1">
                <a:solidFill>
                  <a:srgbClr val="000000"/>
                </a:solidFill>
                <a:latin typeface="Arial"/>
                <a:ea typeface="ＭＳ Ｐゴシック"/>
              </a:rPr>
              <a:t>traceroute 192.168.254.254</a:t>
            </a:r>
            <a:r>
              <a:rPr lang="en-US" sz="1500" b="0" strike="noStrike" spc="-1">
                <a:solidFill>
                  <a:srgbClr val="000000"/>
                </a:solidFill>
                <a:latin typeface="Arial"/>
                <a:ea typeface="ＭＳ Ｐゴシック"/>
              </a:rPr>
              <a:t>.</a:t>
            </a:r>
            <a:endParaRPr lang="en-US" sz="1500" b="0" strike="noStrike" spc="-1">
              <a:latin typeface="Arial"/>
            </a:endParaRPr>
          </a:p>
        </p:txBody>
      </p:sp>
      <p:sp>
        <p:nvSpPr>
          <p:cNvPr id="339" name="TextBox 7"/>
          <p:cNvSpPr/>
          <p:nvPr/>
        </p:nvSpPr>
        <p:spPr>
          <a:xfrm>
            <a:off x="381960" y="3659400"/>
            <a:ext cx="7816680" cy="317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285840" indent="-285840">
              <a:lnSpc>
                <a:spcPct val="100000"/>
              </a:lnSpc>
              <a:buClr>
                <a:srgbClr val="58585B"/>
              </a:buClr>
              <a:buSzPct val="90000"/>
              <a:buFont typeface="Wingdings" charset="2"/>
              <a:buChar char=""/>
            </a:pPr>
            <a:r>
              <a:rPr lang="en-US" sz="1500" b="0" strike="noStrike" spc="-1">
                <a:solidFill>
                  <a:srgbClr val="000000"/>
                </a:solidFill>
                <a:latin typeface="Arial"/>
                <a:ea typeface="ＭＳ Ｐゴシック"/>
              </a:rPr>
              <a:t>If a command is complex with multiple arguments, you may see it represented like this:</a:t>
            </a:r>
            <a:endParaRPr lang="en-US" sz="1500" b="0" strike="noStrike" spc="-1">
              <a:latin typeface="Arial"/>
            </a:endParaRPr>
          </a:p>
        </p:txBody>
      </p:sp>
      <p:pic>
        <p:nvPicPr>
          <p:cNvPr id="340" name="Picture 1"/>
          <p:cNvPicPr/>
          <p:nvPr/>
        </p:nvPicPr>
        <p:blipFill>
          <a:blip r:embed="rId3"/>
          <a:stretch/>
        </p:blipFill>
        <p:spPr>
          <a:xfrm>
            <a:off x="5199480" y="1694880"/>
            <a:ext cx="2971080" cy="482040"/>
          </a:xfrm>
          <a:prstGeom prst="rect">
            <a:avLst/>
          </a:prstGeom>
          <a:ln w="0">
            <a:noFill/>
          </a:ln>
        </p:spPr>
      </p:pic>
      <p:pic>
        <p:nvPicPr>
          <p:cNvPr id="341" name="Picture 3"/>
          <p:cNvPicPr/>
          <p:nvPr/>
        </p:nvPicPr>
        <p:blipFill>
          <a:blip r:embed="rId4"/>
          <a:stretch/>
        </p:blipFill>
        <p:spPr>
          <a:xfrm>
            <a:off x="5212080" y="2777040"/>
            <a:ext cx="2958480" cy="443880"/>
          </a:xfrm>
          <a:prstGeom prst="rect">
            <a:avLst/>
          </a:prstGeom>
          <a:ln w="0">
            <a:noFill/>
          </a:ln>
        </p:spPr>
      </p:pic>
      <p:pic>
        <p:nvPicPr>
          <p:cNvPr id="342" name="Picture 5"/>
          <p:cNvPicPr/>
          <p:nvPr/>
        </p:nvPicPr>
        <p:blipFill>
          <a:blip r:embed="rId5"/>
          <a:stretch/>
        </p:blipFill>
        <p:spPr>
          <a:xfrm>
            <a:off x="946080" y="4103640"/>
            <a:ext cx="6400080" cy="420120"/>
          </a:xfrm>
          <a:prstGeom prst="rect">
            <a:avLst/>
          </a:prstGeom>
          <a:ln w="0">
            <a:noFill/>
          </a:ln>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IOS Help Features</a:t>
            </a:r>
            <a:endParaRPr lang="en-US" sz="2400" b="0" strike="noStrike" spc="-1">
              <a:latin typeface="Arial"/>
            </a:endParaRPr>
          </a:p>
        </p:txBody>
      </p:sp>
      <p:sp>
        <p:nvSpPr>
          <p:cNvPr id="344" name="PlaceHolder 2"/>
          <p:cNvSpPr>
            <a:spLocks noGrp="1"/>
          </p:cNvSpPr>
          <p:nvPr>
            <p:ph/>
          </p:nvPr>
        </p:nvSpPr>
        <p:spPr>
          <a:xfrm>
            <a:off x="365760" y="798840"/>
            <a:ext cx="7405920" cy="58212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600" b="0" strike="noStrike" spc="-1">
                <a:solidFill>
                  <a:srgbClr val="000000"/>
                </a:solidFill>
                <a:latin typeface="Arial"/>
                <a:ea typeface="ＭＳ Ｐゴシック"/>
              </a:rPr>
              <a:t>The IOS has two forms of help available: context-sensitive help and command syntax check.</a:t>
            </a:r>
            <a:endParaRPr lang="en-US" sz="1600" b="0" strike="noStrike" spc="-1">
              <a:latin typeface="Arial"/>
            </a:endParaRPr>
          </a:p>
          <a:p>
            <a:pPr marL="262080">
              <a:lnSpc>
                <a:spcPct val="100000"/>
              </a:lnSpc>
              <a:spcBef>
                <a:spcPts val="300"/>
              </a:spcBef>
              <a:spcAft>
                <a:spcPts val="300"/>
              </a:spcAft>
              <a:buNone/>
              <a:tabLst>
                <a:tab pos="0" algn="l"/>
              </a:tabLst>
            </a:pPr>
            <a:endParaRPr lang="en-US" sz="1200" b="0" strike="noStrike" spc="-1">
              <a:latin typeface="Arial"/>
            </a:endParaRPr>
          </a:p>
          <a:p>
            <a:pPr marL="262080">
              <a:lnSpc>
                <a:spcPct val="100000"/>
              </a:lnSpc>
              <a:spcBef>
                <a:spcPts val="300"/>
              </a:spcBef>
              <a:spcAft>
                <a:spcPts val="300"/>
              </a:spcAft>
              <a:buNone/>
              <a:tabLst>
                <a:tab pos="0" algn="l"/>
              </a:tabLst>
            </a:pPr>
            <a:endParaRPr lang="en-US" sz="1200" b="0" strike="noStrike" spc="-1">
              <a:latin typeface="Arial"/>
            </a:endParaRPr>
          </a:p>
          <a:p>
            <a:pPr marL="262080">
              <a:lnSpc>
                <a:spcPct val="100000"/>
              </a:lnSpc>
              <a:spcBef>
                <a:spcPts val="601"/>
              </a:spcBef>
              <a:spcAft>
                <a:spcPts val="601"/>
              </a:spcAft>
              <a:buNone/>
              <a:tabLst>
                <a:tab pos="0" algn="l"/>
              </a:tabLst>
            </a:pPr>
            <a:endParaRPr lang="en-US" sz="1500" b="0" strike="noStrike" spc="-1">
              <a:latin typeface="Arial"/>
            </a:endParaRPr>
          </a:p>
          <a:p>
            <a:pPr marL="262080">
              <a:lnSpc>
                <a:spcPct val="100000"/>
              </a:lnSpc>
              <a:spcBef>
                <a:spcPts val="601"/>
              </a:spcBef>
              <a:spcAft>
                <a:spcPts val="601"/>
              </a:spcAft>
              <a:buNone/>
              <a:tabLst>
                <a:tab pos="0" algn="l"/>
              </a:tabLst>
            </a:pPr>
            <a:endParaRPr lang="en-US" sz="1500" b="0" strike="noStrike" spc="-1">
              <a:latin typeface="Arial"/>
            </a:endParaRPr>
          </a:p>
        </p:txBody>
      </p:sp>
      <p:sp>
        <p:nvSpPr>
          <p:cNvPr id="345" name="Rectangle 6"/>
          <p:cNvSpPr/>
          <p:nvPr/>
        </p:nvSpPr>
        <p:spPr>
          <a:xfrm>
            <a:off x="365760" y="1453680"/>
            <a:ext cx="4205520" cy="201564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Context-sensitive help enables you to quickly find answers to these questions:</a:t>
            </a:r>
            <a:endParaRPr lang="en-US" sz="15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200" b="0" strike="noStrike" spc="-1">
                <a:solidFill>
                  <a:srgbClr val="000000"/>
                </a:solidFill>
                <a:latin typeface="Arial"/>
                <a:ea typeface="ＭＳ Ｐゴシック"/>
              </a:rPr>
              <a:t>Which commands are available in each command mode?</a:t>
            </a:r>
            <a:endParaRPr lang="en-US" sz="12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200" b="0" strike="noStrike" spc="-1">
                <a:solidFill>
                  <a:srgbClr val="000000"/>
                </a:solidFill>
                <a:latin typeface="Arial"/>
                <a:ea typeface="ＭＳ Ｐゴシック"/>
              </a:rPr>
              <a:t>Which commands start with specific characters or group of characters?</a:t>
            </a:r>
            <a:endParaRPr lang="en-US" sz="12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200" b="0" strike="noStrike" spc="-1">
                <a:solidFill>
                  <a:srgbClr val="000000"/>
                </a:solidFill>
                <a:latin typeface="Arial"/>
                <a:ea typeface="ＭＳ Ｐゴシック"/>
              </a:rPr>
              <a:t>Which arguments and keywords are available to particular commands?</a:t>
            </a:r>
            <a:endParaRPr lang="en-US" sz="1200" b="0" strike="noStrike" spc="-1">
              <a:latin typeface="Arial"/>
            </a:endParaRPr>
          </a:p>
        </p:txBody>
      </p:sp>
      <p:sp>
        <p:nvSpPr>
          <p:cNvPr id="346" name="Rectangle 6"/>
          <p:cNvSpPr/>
          <p:nvPr/>
        </p:nvSpPr>
        <p:spPr>
          <a:xfrm>
            <a:off x="5140800" y="1453680"/>
            <a:ext cx="3534840" cy="181800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Command syntax check verifies that a valid command was entered by the user. </a:t>
            </a:r>
            <a:endParaRPr lang="en-US" sz="15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200" b="0" strike="noStrike" spc="-1">
                <a:solidFill>
                  <a:srgbClr val="000000"/>
                </a:solidFill>
                <a:latin typeface="Arial"/>
                <a:ea typeface="ＭＳ Ｐゴシック"/>
              </a:rPr>
              <a:t>If the interpreter cannot understand the command being entered, it will provide feedback describing what is wrong with the command.</a:t>
            </a:r>
            <a:endParaRPr lang="en-US" sz="1200" b="0" strike="noStrike" spc="-1">
              <a:latin typeface="Arial"/>
            </a:endParaRPr>
          </a:p>
          <a:p>
            <a:pPr>
              <a:lnSpc>
                <a:spcPct val="100000"/>
              </a:lnSpc>
              <a:spcBef>
                <a:spcPts val="601"/>
              </a:spcBef>
              <a:spcAft>
                <a:spcPts val="601"/>
              </a:spcAft>
              <a:buNone/>
            </a:pPr>
            <a:endParaRPr lang="en-US" sz="1500" b="0" strike="noStrike" spc="-1">
              <a:latin typeface="Arial"/>
            </a:endParaRPr>
          </a:p>
        </p:txBody>
      </p:sp>
      <p:pic>
        <p:nvPicPr>
          <p:cNvPr id="347" name="Picture 5"/>
          <p:cNvPicPr/>
          <p:nvPr/>
        </p:nvPicPr>
        <p:blipFill>
          <a:blip r:embed="rId3"/>
          <a:stretch/>
        </p:blipFill>
        <p:spPr>
          <a:xfrm>
            <a:off x="863640" y="3563640"/>
            <a:ext cx="2742480" cy="444960"/>
          </a:xfrm>
          <a:prstGeom prst="rect">
            <a:avLst/>
          </a:prstGeom>
          <a:ln w="0">
            <a:noFill/>
          </a:ln>
        </p:spPr>
      </p:pic>
      <p:pic>
        <p:nvPicPr>
          <p:cNvPr id="348" name="Picture 6"/>
          <p:cNvPicPr/>
          <p:nvPr/>
        </p:nvPicPr>
        <p:blipFill>
          <a:blip r:embed="rId4"/>
          <a:stretch/>
        </p:blipFill>
        <p:spPr>
          <a:xfrm>
            <a:off x="5537160" y="3563640"/>
            <a:ext cx="2742480" cy="444600"/>
          </a:xfrm>
          <a:prstGeom prst="rect">
            <a:avLst/>
          </a:prstGeom>
          <a:ln w="0">
            <a:noFill/>
          </a:ln>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2400" b="0" strike="noStrike" spc="-1">
                <a:solidFill>
                  <a:srgbClr val="367187"/>
                </a:solidFill>
                <a:latin typeface="Arial"/>
                <a:ea typeface="ＭＳ Ｐゴシック"/>
              </a:rPr>
              <a:t>Module Objectives</a:t>
            </a:r>
            <a:endParaRPr lang="en-US" sz="2400" b="0" strike="noStrike" spc="-1">
              <a:latin typeface="Arial"/>
            </a:endParaRPr>
          </a:p>
        </p:txBody>
      </p:sp>
      <p:sp>
        <p:nvSpPr>
          <p:cNvPr id="280" name="PlaceHolder 2"/>
          <p:cNvSpPr>
            <a:spLocks noGrp="1"/>
          </p:cNvSpPr>
          <p:nvPr>
            <p:ph/>
          </p:nvPr>
        </p:nvSpPr>
        <p:spPr>
          <a:xfrm>
            <a:off x="0" y="685800"/>
            <a:ext cx="9006120" cy="1127880"/>
          </a:xfrm>
          <a:prstGeom prst="rect">
            <a:avLst/>
          </a:prstGeom>
          <a:noFill/>
          <a:ln w="0">
            <a:noFill/>
          </a:ln>
        </p:spPr>
        <p:txBody>
          <a:bodyPr lIns="90000" tIns="45000" rIns="182880" bIns="45000" numCol="1" spcCol="0" anchor="t">
            <a:noAutofit/>
          </a:bodyPr>
          <a:lstStyle/>
          <a:p>
            <a:pPr marL="189000">
              <a:lnSpc>
                <a:spcPct val="100000"/>
              </a:lnSpc>
              <a:spcBef>
                <a:spcPts val="300"/>
              </a:spcBef>
              <a:spcAft>
                <a:spcPts val="300"/>
              </a:spcAft>
              <a:buNone/>
              <a:tabLst>
                <a:tab pos="0" algn="l"/>
              </a:tabLst>
            </a:pPr>
            <a:r>
              <a:rPr lang="en-US" sz="1400" b="1" strike="noStrike" spc="-1">
                <a:solidFill>
                  <a:srgbClr val="000000"/>
                </a:solidFill>
                <a:latin typeface="Arial"/>
                <a:ea typeface="ＭＳ Ｐゴシック"/>
              </a:rPr>
              <a:t>Module Title</a:t>
            </a:r>
            <a:r>
              <a:rPr lang="en-US" sz="1400" b="0" strike="noStrike" spc="-1">
                <a:solidFill>
                  <a:srgbClr val="000000"/>
                </a:solidFill>
                <a:latin typeface="Arial"/>
                <a:ea typeface="ＭＳ Ｐゴシック"/>
              </a:rPr>
              <a:t>: Basic Switch and End Device Configuration</a:t>
            </a:r>
            <a:endParaRPr lang="en-US" sz="1400" b="0" strike="noStrike" spc="-1">
              <a:latin typeface="Arial"/>
            </a:endParaRPr>
          </a:p>
          <a:p>
            <a:pPr marL="189000">
              <a:lnSpc>
                <a:spcPct val="100000"/>
              </a:lnSpc>
              <a:spcBef>
                <a:spcPts val="300"/>
              </a:spcBef>
              <a:spcAft>
                <a:spcPts val="300"/>
              </a:spcAft>
              <a:buNone/>
              <a:tabLst>
                <a:tab pos="0" algn="l"/>
              </a:tabLst>
            </a:pPr>
            <a:endParaRPr lang="en-US" sz="1400" b="0" strike="noStrike" spc="-1">
              <a:latin typeface="Arial"/>
            </a:endParaRPr>
          </a:p>
          <a:p>
            <a:pPr marL="189000">
              <a:lnSpc>
                <a:spcPct val="100000"/>
              </a:lnSpc>
              <a:spcBef>
                <a:spcPts val="300"/>
              </a:spcBef>
              <a:spcAft>
                <a:spcPts val="300"/>
              </a:spcAft>
              <a:buNone/>
              <a:tabLst>
                <a:tab pos="0" algn="l"/>
              </a:tabLst>
            </a:pPr>
            <a:r>
              <a:rPr lang="en-US" sz="1400" b="1" strike="noStrike" spc="-1">
                <a:solidFill>
                  <a:srgbClr val="000000"/>
                </a:solidFill>
                <a:latin typeface="Arial"/>
                <a:ea typeface="ＭＳ Ｐゴシック"/>
              </a:rPr>
              <a:t>Module Objective</a:t>
            </a:r>
            <a:r>
              <a:rPr lang="en-US" sz="1400" b="0" strike="noStrike" spc="-1">
                <a:solidFill>
                  <a:srgbClr val="000000"/>
                </a:solidFill>
                <a:latin typeface="Arial"/>
                <a:ea typeface="ＭＳ Ｐゴシック"/>
              </a:rPr>
              <a:t>: Implement initial settings including passwords, IP addressing, and default gateway parameters on a network switch and end devices.</a:t>
            </a:r>
            <a:endParaRPr lang="en-US" sz="1400" b="0" strike="noStrike" spc="-1">
              <a:latin typeface="Arial"/>
            </a:endParaRPr>
          </a:p>
          <a:p>
            <a:pPr marL="189000">
              <a:lnSpc>
                <a:spcPct val="95000"/>
              </a:lnSpc>
              <a:spcBef>
                <a:spcPts val="1417"/>
              </a:spcBef>
              <a:buNone/>
              <a:tabLst>
                <a:tab pos="0" algn="l"/>
              </a:tabLst>
            </a:pPr>
            <a:endParaRPr lang="en-US" sz="1150" b="0" strike="noStrike" spc="-1">
              <a:latin typeface="Arial"/>
            </a:endParaRPr>
          </a:p>
          <a:p>
            <a:pPr marL="327960">
              <a:lnSpc>
                <a:spcPct val="100000"/>
              </a:lnSpc>
              <a:spcBef>
                <a:spcPts val="300"/>
              </a:spcBef>
              <a:spcAft>
                <a:spcPts val="300"/>
              </a:spcAft>
              <a:buNone/>
              <a:tabLst>
                <a:tab pos="0" algn="l"/>
              </a:tabLst>
            </a:pPr>
            <a:endParaRPr lang="en-US" sz="1150" b="0" strike="noStrike" spc="-1">
              <a:latin typeface="Arial"/>
            </a:endParaRPr>
          </a:p>
        </p:txBody>
      </p:sp>
      <p:graphicFrame>
        <p:nvGraphicFramePr>
          <p:cNvPr id="281" name="Table 3"/>
          <p:cNvGraphicFramePr/>
          <p:nvPr/>
        </p:nvGraphicFramePr>
        <p:xfrm>
          <a:off x="690120" y="1949040"/>
          <a:ext cx="7456320" cy="2827610"/>
        </p:xfrm>
        <a:graphic>
          <a:graphicData uri="http://schemas.openxmlformats.org/drawingml/2006/table">
            <a:tbl>
              <a:tblPr/>
              <a:tblGrid>
                <a:gridCol w="3728160">
                  <a:extLst>
                    <a:ext uri="{9D8B030D-6E8A-4147-A177-3AD203B41FA5}">
                      <a16:colId xmlns:a16="http://schemas.microsoft.com/office/drawing/2014/main" val="20000"/>
                    </a:ext>
                  </a:extLst>
                </a:gridCol>
                <a:gridCol w="3728160">
                  <a:extLst>
                    <a:ext uri="{9D8B030D-6E8A-4147-A177-3AD203B41FA5}">
                      <a16:colId xmlns:a16="http://schemas.microsoft.com/office/drawing/2014/main" val="20001"/>
                    </a:ext>
                  </a:extLst>
                </a:gridCol>
              </a:tblGrid>
              <a:tr h="158400">
                <a:tc>
                  <a:txBody>
                    <a:bodyPr/>
                    <a:lstStyle/>
                    <a:p>
                      <a:pPr>
                        <a:lnSpc>
                          <a:spcPct val="107000"/>
                        </a:lnSpc>
                        <a:buNone/>
                      </a:pPr>
                      <a:r>
                        <a:rPr lang="en-US" sz="1050" b="1" strike="noStrike" spc="-1">
                          <a:solidFill>
                            <a:srgbClr val="FFFFFF"/>
                          </a:solidFill>
                          <a:latin typeface="Arial"/>
                        </a:rPr>
                        <a:t>Topic Title</a:t>
                      </a:r>
                      <a:endParaRPr lang="en-US"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tc>
                  <a:txBody>
                    <a:bodyPr/>
                    <a:lstStyle/>
                    <a:p>
                      <a:pPr>
                        <a:lnSpc>
                          <a:spcPct val="107000"/>
                        </a:lnSpc>
                        <a:buNone/>
                      </a:pPr>
                      <a:r>
                        <a:rPr lang="en-US" sz="1050" b="1" strike="noStrike" spc="-1">
                          <a:solidFill>
                            <a:srgbClr val="FFFFFF"/>
                          </a:solidFill>
                          <a:latin typeface="Arial"/>
                        </a:rPr>
                        <a:t>Topic Objective</a:t>
                      </a:r>
                      <a:endParaRPr lang="en-US"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extLst>
                  <a:ext uri="{0D108BD9-81ED-4DB2-BD59-A6C34878D82A}">
                    <a16:rowId xmlns:a16="http://schemas.microsoft.com/office/drawing/2014/main" val="10000"/>
                  </a:ext>
                </a:extLst>
              </a:tr>
              <a:tr h="391320">
                <a:tc>
                  <a:txBody>
                    <a:bodyPr/>
                    <a:lstStyle/>
                    <a:p>
                      <a:pPr>
                        <a:lnSpc>
                          <a:spcPct val="100000"/>
                        </a:lnSpc>
                        <a:buNone/>
                      </a:pPr>
                      <a:r>
                        <a:rPr lang="en-US" sz="1050" b="1" strike="noStrike" spc="-1">
                          <a:solidFill>
                            <a:srgbClr val="FFFFFF"/>
                          </a:solidFill>
                          <a:latin typeface="Arial"/>
                        </a:rPr>
                        <a:t>Cisco IOS Access</a:t>
                      </a:r>
                      <a:endParaRPr lang="en-US" sz="105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004C69"/>
                    </a:solidFill>
                  </a:tcPr>
                </a:tc>
                <a:tc>
                  <a:txBody>
                    <a:bodyPr/>
                    <a:lstStyle/>
                    <a:p>
                      <a:pPr>
                        <a:lnSpc>
                          <a:spcPct val="100000"/>
                        </a:lnSpc>
                        <a:buNone/>
                      </a:pPr>
                      <a:r>
                        <a:rPr lang="en-US" sz="1050" b="0" strike="noStrike" spc="-1">
                          <a:solidFill>
                            <a:srgbClr val="58585B"/>
                          </a:solidFill>
                          <a:latin typeface="Arial"/>
                        </a:rPr>
                        <a:t>Explain how to access a Cisco IOS device for configuration purposes.</a:t>
                      </a:r>
                      <a:endParaRPr lang="en-US" sz="105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3"/>
                    </a:solidFill>
                  </a:tcPr>
                </a:tc>
                <a:extLst>
                  <a:ext uri="{0D108BD9-81ED-4DB2-BD59-A6C34878D82A}">
                    <a16:rowId xmlns:a16="http://schemas.microsoft.com/office/drawing/2014/main" val="10001"/>
                  </a:ext>
                </a:extLst>
              </a:tr>
              <a:tr h="391320">
                <a:tc>
                  <a:txBody>
                    <a:bodyPr/>
                    <a:lstStyle/>
                    <a:p>
                      <a:pPr>
                        <a:lnSpc>
                          <a:spcPct val="100000"/>
                        </a:lnSpc>
                        <a:buNone/>
                      </a:pPr>
                      <a:r>
                        <a:rPr lang="en-US" sz="1050" b="1" strike="noStrike" spc="-1">
                          <a:solidFill>
                            <a:srgbClr val="FFFFFF"/>
                          </a:solidFill>
                          <a:latin typeface="Arial"/>
                        </a:rPr>
                        <a:t>IOS Navigation</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lstStyle/>
                    <a:p>
                      <a:pPr>
                        <a:lnSpc>
                          <a:spcPct val="100000"/>
                        </a:lnSpc>
                        <a:buNone/>
                      </a:pPr>
                      <a:r>
                        <a:rPr lang="en-US" sz="1050" b="0" strike="noStrike" spc="-1">
                          <a:solidFill>
                            <a:srgbClr val="58585B"/>
                          </a:solidFill>
                          <a:latin typeface="Arial"/>
                        </a:rPr>
                        <a:t>Explain how to navigate Cisco IOS to configure network devices.</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2"/>
                  </a:ext>
                </a:extLst>
              </a:tr>
              <a:tr h="333360">
                <a:tc>
                  <a:txBody>
                    <a:bodyPr/>
                    <a:lstStyle/>
                    <a:p>
                      <a:pPr>
                        <a:lnSpc>
                          <a:spcPct val="100000"/>
                        </a:lnSpc>
                        <a:buNone/>
                      </a:pPr>
                      <a:r>
                        <a:rPr lang="en-US" sz="1050" b="1" strike="noStrike" spc="-1">
                          <a:solidFill>
                            <a:srgbClr val="FFFFFF"/>
                          </a:solidFill>
                          <a:latin typeface="Arial"/>
                        </a:rPr>
                        <a:t>The Command Structure</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lstStyle/>
                    <a:p>
                      <a:pPr>
                        <a:lnSpc>
                          <a:spcPct val="100000"/>
                        </a:lnSpc>
                        <a:buNone/>
                      </a:pPr>
                      <a:r>
                        <a:rPr lang="en-US" sz="1050" b="0" strike="noStrike" spc="-1">
                          <a:solidFill>
                            <a:srgbClr val="58585B"/>
                          </a:solidFill>
                          <a:latin typeface="Arial"/>
                        </a:rPr>
                        <a:t>Describe the command structure of Cisco IOS software.</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extLst>
                  <a:ext uri="{0D108BD9-81ED-4DB2-BD59-A6C34878D82A}">
                    <a16:rowId xmlns:a16="http://schemas.microsoft.com/office/drawing/2014/main" val="10003"/>
                  </a:ext>
                </a:extLst>
              </a:tr>
              <a:tr h="243360">
                <a:tc>
                  <a:txBody>
                    <a:bodyPr/>
                    <a:lstStyle/>
                    <a:p>
                      <a:pPr>
                        <a:lnSpc>
                          <a:spcPct val="100000"/>
                        </a:lnSpc>
                        <a:buNone/>
                      </a:pPr>
                      <a:r>
                        <a:rPr lang="en-US" sz="1050" b="1" strike="noStrike" spc="-1">
                          <a:solidFill>
                            <a:srgbClr val="FFFFFF"/>
                          </a:solidFill>
                          <a:latin typeface="Arial"/>
                        </a:rPr>
                        <a:t>Basic Device Configuration</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lstStyle/>
                    <a:p>
                      <a:pPr>
                        <a:lnSpc>
                          <a:spcPct val="100000"/>
                        </a:lnSpc>
                        <a:buNone/>
                      </a:pPr>
                      <a:r>
                        <a:rPr lang="en-US" sz="1050" b="0" strike="noStrike" spc="-1">
                          <a:solidFill>
                            <a:srgbClr val="58585B"/>
                          </a:solidFill>
                          <a:latin typeface="Arial"/>
                        </a:rPr>
                        <a:t>Configure a Cisco IOS device using CLI.</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4"/>
                  </a:ext>
                </a:extLst>
              </a:tr>
              <a:tr h="333360">
                <a:tc>
                  <a:txBody>
                    <a:bodyPr/>
                    <a:lstStyle/>
                    <a:p>
                      <a:pPr>
                        <a:lnSpc>
                          <a:spcPct val="100000"/>
                        </a:lnSpc>
                        <a:buNone/>
                      </a:pPr>
                      <a:r>
                        <a:rPr lang="en-US" sz="1050" b="1" strike="noStrike" spc="-1">
                          <a:solidFill>
                            <a:srgbClr val="FFFFFF"/>
                          </a:solidFill>
                          <a:latin typeface="Arial"/>
                        </a:rPr>
                        <a:t>Save Configurations</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lstStyle/>
                    <a:p>
                      <a:pPr>
                        <a:lnSpc>
                          <a:spcPct val="100000"/>
                        </a:lnSpc>
                        <a:buNone/>
                      </a:pPr>
                      <a:r>
                        <a:rPr lang="en-US" sz="1050" b="0" strike="noStrike" spc="-1">
                          <a:solidFill>
                            <a:srgbClr val="58585B"/>
                          </a:solidFill>
                          <a:latin typeface="Arial"/>
                        </a:rPr>
                        <a:t>Use IOS commands to save the running configuration.</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extLst>
                  <a:ext uri="{0D108BD9-81ED-4DB2-BD59-A6C34878D82A}">
                    <a16:rowId xmlns:a16="http://schemas.microsoft.com/office/drawing/2014/main" val="10005"/>
                  </a:ext>
                </a:extLst>
              </a:tr>
              <a:tr h="333360">
                <a:tc>
                  <a:txBody>
                    <a:bodyPr/>
                    <a:lstStyle/>
                    <a:p>
                      <a:pPr>
                        <a:lnSpc>
                          <a:spcPct val="100000"/>
                        </a:lnSpc>
                        <a:buNone/>
                      </a:pPr>
                      <a:r>
                        <a:rPr lang="en-US" sz="1050" b="1" strike="noStrike" spc="-1">
                          <a:solidFill>
                            <a:srgbClr val="FFFFFF"/>
                          </a:solidFill>
                          <a:latin typeface="Arial"/>
                        </a:rPr>
                        <a:t>Ports and Addresses</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lstStyle/>
                    <a:p>
                      <a:pPr>
                        <a:lnSpc>
                          <a:spcPct val="100000"/>
                        </a:lnSpc>
                        <a:buNone/>
                      </a:pPr>
                      <a:r>
                        <a:rPr lang="en-US" sz="1050" b="0" strike="noStrike" spc="-1">
                          <a:solidFill>
                            <a:srgbClr val="58585B"/>
                          </a:solidFill>
                          <a:latin typeface="Arial"/>
                        </a:rPr>
                        <a:t>Explain how devices communicate across network media.</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6"/>
                  </a:ext>
                </a:extLst>
              </a:tr>
              <a:tr h="243360">
                <a:tc>
                  <a:txBody>
                    <a:bodyPr/>
                    <a:lstStyle/>
                    <a:p>
                      <a:pPr>
                        <a:lnSpc>
                          <a:spcPct val="100000"/>
                        </a:lnSpc>
                        <a:buNone/>
                      </a:pPr>
                      <a:r>
                        <a:rPr lang="en-US" sz="1050" b="1" strike="noStrike" spc="-1">
                          <a:solidFill>
                            <a:srgbClr val="FFFFFF"/>
                          </a:solidFill>
                          <a:latin typeface="Arial"/>
                        </a:rPr>
                        <a:t>Configure IP Addressing</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lstStyle/>
                    <a:p>
                      <a:pPr>
                        <a:lnSpc>
                          <a:spcPct val="100000"/>
                        </a:lnSpc>
                        <a:buNone/>
                      </a:pPr>
                      <a:r>
                        <a:rPr lang="en-US" sz="1050" b="0" strike="noStrike" spc="-1">
                          <a:solidFill>
                            <a:srgbClr val="58585B"/>
                          </a:solidFill>
                          <a:latin typeface="Arial"/>
                        </a:rPr>
                        <a:t>Configure a host device with an IP address.</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extLst>
                  <a:ext uri="{0D108BD9-81ED-4DB2-BD59-A6C34878D82A}">
                    <a16:rowId xmlns:a16="http://schemas.microsoft.com/office/drawing/2014/main" val="10007"/>
                  </a:ext>
                </a:extLst>
              </a:tr>
              <a:tr h="243360">
                <a:tc>
                  <a:txBody>
                    <a:bodyPr/>
                    <a:lstStyle/>
                    <a:p>
                      <a:pPr>
                        <a:lnSpc>
                          <a:spcPct val="100000"/>
                        </a:lnSpc>
                        <a:buNone/>
                      </a:pPr>
                      <a:r>
                        <a:rPr lang="en-US" sz="1050" b="1" strike="noStrike" spc="-1">
                          <a:solidFill>
                            <a:srgbClr val="FFFFFF"/>
                          </a:solidFill>
                          <a:latin typeface="Arial"/>
                        </a:rPr>
                        <a:t>Verify Connectivity</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004C69"/>
                    </a:solidFill>
                  </a:tcPr>
                </a:tc>
                <a:tc>
                  <a:txBody>
                    <a:bodyPr/>
                    <a:lstStyle/>
                    <a:p>
                      <a:pPr>
                        <a:lnSpc>
                          <a:spcPct val="100000"/>
                        </a:lnSpc>
                        <a:buNone/>
                      </a:pPr>
                      <a:r>
                        <a:rPr lang="en-US" sz="1050" b="0" strike="noStrike" spc="-1">
                          <a:solidFill>
                            <a:srgbClr val="58585B"/>
                          </a:solidFill>
                          <a:latin typeface="Arial"/>
                        </a:rPr>
                        <a:t>Verify connectivity between two end devices.</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8"/>
                  </a:ext>
                </a:extLst>
              </a:tr>
            </a:tbl>
          </a:graphicData>
        </a:graphic>
      </p:graphicFrame>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Video – Context Sensitive Help and Command Syntax Checker</a:t>
            </a:r>
            <a:endParaRPr lang="en-US" sz="2400" b="0" strike="noStrike" spc="-1">
              <a:latin typeface="Arial"/>
            </a:endParaRPr>
          </a:p>
        </p:txBody>
      </p:sp>
      <p:sp>
        <p:nvSpPr>
          <p:cNvPr id="350"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This video will cover the following: </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Use the help command in user EXEC, privileged EXEC, and global config mode</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Finish commands and arguments with the help command</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Use the command syntax checker to fix syntax errors and incomplete commands</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Hot Keys and Shortcuts</a:t>
            </a:r>
            <a:endParaRPr lang="en-US" sz="2400" b="0" strike="noStrike" spc="-1">
              <a:latin typeface="Arial"/>
            </a:endParaRPr>
          </a:p>
        </p:txBody>
      </p:sp>
      <p:sp>
        <p:nvSpPr>
          <p:cNvPr id="352" name="PlaceHolder 2"/>
          <p:cNvSpPr>
            <a:spLocks noGrp="1"/>
          </p:cNvSpPr>
          <p:nvPr>
            <p:ph/>
          </p:nvPr>
        </p:nvSpPr>
        <p:spPr>
          <a:xfrm>
            <a:off x="660240" y="852840"/>
            <a:ext cx="8106840" cy="146304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The IOS CLI provides hot keys and shortcuts that make configuring, monitoring, and troubleshooting easier.</a:t>
            </a:r>
            <a:endParaRPr lang="en-US" sz="16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Commands and keywords can be shortened to the minimum number of characters that identify a unique selection. For example, the </a:t>
            </a:r>
            <a:r>
              <a:rPr lang="en-US" sz="1600" b="1" strike="noStrike" spc="-1">
                <a:solidFill>
                  <a:srgbClr val="000000"/>
                </a:solidFill>
                <a:latin typeface="Arial"/>
                <a:ea typeface="ＭＳ Ｐゴシック"/>
              </a:rPr>
              <a:t>configure</a:t>
            </a:r>
            <a:r>
              <a:rPr lang="en-US" sz="1600" b="0" strike="noStrike" spc="-1">
                <a:solidFill>
                  <a:srgbClr val="000000"/>
                </a:solidFill>
                <a:latin typeface="Arial"/>
                <a:ea typeface="ＭＳ Ｐゴシック"/>
              </a:rPr>
              <a:t> command can be shortened to </a:t>
            </a:r>
            <a:r>
              <a:rPr lang="en-US" sz="1600" b="1" strike="noStrike" spc="-1">
                <a:solidFill>
                  <a:srgbClr val="000000"/>
                </a:solidFill>
                <a:latin typeface="Arial"/>
                <a:ea typeface="ＭＳ Ｐゴシック"/>
              </a:rPr>
              <a:t>conf</a:t>
            </a:r>
            <a:r>
              <a:rPr lang="en-US" sz="1600" b="0" strike="noStrike" spc="-1">
                <a:solidFill>
                  <a:srgbClr val="000000"/>
                </a:solidFill>
                <a:latin typeface="Arial"/>
                <a:ea typeface="ＭＳ Ｐゴシック"/>
              </a:rPr>
              <a:t> because </a:t>
            </a:r>
            <a:r>
              <a:rPr lang="en-US" sz="1600" b="1" strike="noStrike" spc="-1">
                <a:solidFill>
                  <a:srgbClr val="000000"/>
                </a:solidFill>
                <a:latin typeface="Arial"/>
                <a:ea typeface="ＭＳ Ｐゴシック"/>
              </a:rPr>
              <a:t>configure</a:t>
            </a:r>
            <a:r>
              <a:rPr lang="en-US" sz="1600" b="0" strike="noStrike" spc="-1">
                <a:solidFill>
                  <a:srgbClr val="000000"/>
                </a:solidFill>
                <a:latin typeface="Arial"/>
                <a:ea typeface="ＭＳ Ｐゴシック"/>
              </a:rPr>
              <a:t> is the only command that begins with </a:t>
            </a:r>
            <a:r>
              <a:rPr lang="en-US" sz="1600" b="1" strike="noStrike" spc="-1">
                <a:solidFill>
                  <a:srgbClr val="000000"/>
                </a:solidFill>
                <a:latin typeface="Arial"/>
                <a:ea typeface="ＭＳ Ｐゴシック"/>
              </a:rPr>
              <a:t>conf</a:t>
            </a:r>
            <a:r>
              <a:rPr lang="en-US" sz="1600" b="0" strike="noStrike" spc="-1">
                <a:solidFill>
                  <a:srgbClr val="000000"/>
                </a:solidFill>
                <a:latin typeface="Arial"/>
                <a:ea typeface="ＭＳ Ｐゴシック"/>
              </a:rPr>
              <a:t>.</a:t>
            </a:r>
            <a:endParaRPr lang="en-US" sz="1600" b="0" strike="noStrike" spc="-1">
              <a:latin typeface="Arial"/>
            </a:endParaRPr>
          </a:p>
          <a:p>
            <a:pPr>
              <a:lnSpc>
                <a:spcPct val="100000"/>
              </a:lnSpc>
              <a:spcBef>
                <a:spcPts val="601"/>
              </a:spcBef>
              <a:spcAft>
                <a:spcPts val="601"/>
              </a:spcAft>
              <a:buNone/>
            </a:pPr>
            <a:endParaRPr lang="en-US" sz="1600" b="0" strike="noStrike" spc="-1">
              <a:latin typeface="Arial"/>
            </a:endParaRPr>
          </a:p>
          <a:p>
            <a:pPr>
              <a:lnSpc>
                <a:spcPct val="100000"/>
              </a:lnSpc>
              <a:spcBef>
                <a:spcPts val="601"/>
              </a:spcBef>
              <a:spcAft>
                <a:spcPts val="601"/>
              </a:spcAft>
              <a:buNone/>
            </a:pPr>
            <a:endParaRPr lang="en-US" sz="1500" b="0" strike="noStrike" spc="-1">
              <a:latin typeface="Arial"/>
            </a:endParaRPr>
          </a:p>
        </p:txBody>
      </p:sp>
      <p:pic>
        <p:nvPicPr>
          <p:cNvPr id="353" name="Picture 5"/>
          <p:cNvPicPr/>
          <p:nvPr/>
        </p:nvPicPr>
        <p:blipFill>
          <a:blip r:embed="rId3"/>
          <a:stretch/>
        </p:blipFill>
        <p:spPr>
          <a:xfrm>
            <a:off x="3080880" y="2571840"/>
            <a:ext cx="2716920" cy="634320"/>
          </a:xfrm>
          <a:prstGeom prst="rect">
            <a:avLst/>
          </a:prstGeom>
          <a:ln w="0">
            <a:noFill/>
          </a:ln>
        </p:spPr>
      </p:pic>
      <p:pic>
        <p:nvPicPr>
          <p:cNvPr id="354" name="Picture 6"/>
          <p:cNvPicPr/>
          <p:nvPr/>
        </p:nvPicPr>
        <p:blipFill>
          <a:blip r:embed="rId4"/>
          <a:stretch/>
        </p:blipFill>
        <p:spPr>
          <a:xfrm>
            <a:off x="2127240" y="3400920"/>
            <a:ext cx="4888800" cy="507240"/>
          </a:xfrm>
          <a:prstGeom prst="rect">
            <a:avLst/>
          </a:prstGeom>
          <a:ln w="0">
            <a:noFill/>
          </a:ln>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Hot Keys and Shortcuts (Cont.)</a:t>
            </a:r>
            <a:endParaRPr lang="en-US" sz="2400" b="0" strike="noStrike" spc="-1">
              <a:latin typeface="Arial"/>
            </a:endParaRPr>
          </a:p>
        </p:txBody>
      </p:sp>
      <p:sp>
        <p:nvSpPr>
          <p:cNvPr id="356" name="PlaceHolder 2"/>
          <p:cNvSpPr>
            <a:spLocks noGrp="1"/>
          </p:cNvSpPr>
          <p:nvPr>
            <p:ph/>
          </p:nvPr>
        </p:nvSpPr>
        <p:spPr>
          <a:xfrm>
            <a:off x="660240" y="852840"/>
            <a:ext cx="8106840" cy="34560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Wingdings" charset="2"/>
              <a:buChar char=""/>
            </a:pPr>
            <a:r>
              <a:rPr lang="en-US" sz="1600" b="0" strike="noStrike" spc="-1">
                <a:solidFill>
                  <a:srgbClr val="000000"/>
                </a:solidFill>
                <a:latin typeface="Arial"/>
                <a:ea typeface="ＭＳ Ｐゴシック"/>
              </a:rPr>
              <a:t>The table below is a brief list of keystrokes to enhance command line editing</a:t>
            </a:r>
            <a:r>
              <a:rPr lang="en-US" sz="1500" b="0" strike="noStrike" spc="-1">
                <a:solidFill>
                  <a:srgbClr val="000000"/>
                </a:solidFill>
                <a:latin typeface="Arial"/>
                <a:ea typeface="ＭＳ Ｐゴシック"/>
              </a:rPr>
              <a:t>.</a:t>
            </a:r>
            <a:endParaRPr lang="en-US" sz="1500" b="0" strike="noStrike" spc="-1">
              <a:latin typeface="Arial"/>
            </a:endParaRPr>
          </a:p>
          <a:p>
            <a:pPr>
              <a:lnSpc>
                <a:spcPct val="100000"/>
              </a:lnSpc>
              <a:spcBef>
                <a:spcPts val="601"/>
              </a:spcBef>
              <a:spcAft>
                <a:spcPts val="601"/>
              </a:spcAft>
              <a:buNone/>
            </a:pPr>
            <a:endParaRPr lang="en-US" sz="1500" b="0" strike="noStrike" spc="-1">
              <a:latin typeface="Arial"/>
            </a:endParaRPr>
          </a:p>
        </p:txBody>
      </p:sp>
      <p:graphicFrame>
        <p:nvGraphicFramePr>
          <p:cNvPr id="357" name="Table 5"/>
          <p:cNvGraphicFramePr/>
          <p:nvPr/>
        </p:nvGraphicFramePr>
        <p:xfrm>
          <a:off x="1523880" y="1584720"/>
          <a:ext cx="6095880" cy="2311200"/>
        </p:xfrm>
        <a:graphic>
          <a:graphicData uri="http://schemas.openxmlformats.org/drawingml/2006/table">
            <a:tbl>
              <a:tblPr/>
              <a:tblGrid>
                <a:gridCol w="1908720">
                  <a:extLst>
                    <a:ext uri="{9D8B030D-6E8A-4147-A177-3AD203B41FA5}">
                      <a16:colId xmlns:a16="http://schemas.microsoft.com/office/drawing/2014/main" val="20000"/>
                    </a:ext>
                  </a:extLst>
                </a:gridCol>
                <a:gridCol w="4187160">
                  <a:extLst>
                    <a:ext uri="{9D8B030D-6E8A-4147-A177-3AD203B41FA5}">
                      <a16:colId xmlns:a16="http://schemas.microsoft.com/office/drawing/2014/main" val="20001"/>
                    </a:ext>
                  </a:extLst>
                </a:gridCol>
              </a:tblGrid>
              <a:tr h="370800">
                <a:tc>
                  <a:txBody>
                    <a:bodyPr/>
                    <a:lstStyle/>
                    <a:p>
                      <a:pPr>
                        <a:lnSpc>
                          <a:spcPct val="100000"/>
                        </a:lnSpc>
                        <a:buNone/>
                      </a:pPr>
                      <a:r>
                        <a:rPr lang="en-US" sz="1400" b="1" strike="noStrike" spc="-1">
                          <a:solidFill>
                            <a:srgbClr val="FFFFFF"/>
                          </a:solidFill>
                          <a:latin typeface="Arial"/>
                        </a:rPr>
                        <a:t>Keystroke</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tc>
                  <a:txBody>
                    <a:bodyPr/>
                    <a:lstStyle/>
                    <a:p>
                      <a:pPr>
                        <a:lnSpc>
                          <a:spcPct val="100000"/>
                        </a:lnSpc>
                        <a:buNone/>
                      </a:pPr>
                      <a:r>
                        <a:rPr lang="en-US" sz="1400" b="1" strike="noStrike" spc="-1">
                          <a:solidFill>
                            <a:srgbClr val="FFFFFF"/>
                          </a:solidFill>
                          <a:latin typeface="Arial"/>
                        </a:rPr>
                        <a:t>Description</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extLst>
                  <a:ext uri="{0D108BD9-81ED-4DB2-BD59-A6C34878D82A}">
                    <a16:rowId xmlns:a16="http://schemas.microsoft.com/office/drawing/2014/main" val="10000"/>
                  </a:ext>
                </a:extLst>
              </a:tr>
              <a:tr h="370800">
                <a:tc>
                  <a:txBody>
                    <a:bodyPr/>
                    <a:lstStyle/>
                    <a:p>
                      <a:pPr>
                        <a:lnSpc>
                          <a:spcPct val="100000"/>
                        </a:lnSpc>
                        <a:buNone/>
                      </a:pPr>
                      <a:r>
                        <a:rPr lang="en-US" sz="1200" b="1" strike="noStrike" spc="-1">
                          <a:solidFill>
                            <a:srgbClr val="58585B"/>
                          </a:solidFill>
                          <a:latin typeface="Arial"/>
                        </a:rPr>
                        <a:t>Tab</a:t>
                      </a:r>
                      <a:endParaRPr lang="en-US" sz="120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3"/>
                    </a:solidFill>
                  </a:tcPr>
                </a:tc>
                <a:tc>
                  <a:txBody>
                    <a:bodyPr/>
                    <a:lstStyle/>
                    <a:p>
                      <a:pPr>
                        <a:lnSpc>
                          <a:spcPct val="100000"/>
                        </a:lnSpc>
                        <a:buNone/>
                      </a:pPr>
                      <a:r>
                        <a:rPr lang="en-US" sz="1200" b="0" strike="noStrike" spc="-1">
                          <a:solidFill>
                            <a:srgbClr val="58585B"/>
                          </a:solidFill>
                          <a:latin typeface="Arial"/>
                        </a:rPr>
                        <a:t>Completes a partial command name entry.</a:t>
                      </a:r>
                      <a:endParaRPr lang="en-US" sz="120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3"/>
                    </a:solidFill>
                  </a:tcPr>
                </a:tc>
                <a:extLst>
                  <a:ext uri="{0D108BD9-81ED-4DB2-BD59-A6C34878D82A}">
                    <a16:rowId xmlns:a16="http://schemas.microsoft.com/office/drawing/2014/main" val="10001"/>
                  </a:ext>
                </a:extLst>
              </a:tr>
              <a:tr h="370800">
                <a:tc>
                  <a:txBody>
                    <a:bodyPr/>
                    <a:lstStyle/>
                    <a:p>
                      <a:pPr>
                        <a:lnSpc>
                          <a:spcPct val="100000"/>
                        </a:lnSpc>
                        <a:buNone/>
                      </a:pPr>
                      <a:r>
                        <a:rPr lang="en-US" sz="1200" b="1" strike="noStrike" spc="-1">
                          <a:solidFill>
                            <a:srgbClr val="58585B"/>
                          </a:solidFill>
                          <a:latin typeface="Arial"/>
                        </a:rPr>
                        <a:t>Backspace</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a:lstStyle/>
                    <a:p>
                      <a:pPr>
                        <a:lnSpc>
                          <a:spcPct val="100000"/>
                        </a:lnSpc>
                        <a:buNone/>
                      </a:pPr>
                      <a:r>
                        <a:rPr lang="en-US" sz="1200" b="0" strike="noStrike" spc="-1">
                          <a:solidFill>
                            <a:srgbClr val="58585B"/>
                          </a:solidFill>
                          <a:latin typeface="Arial"/>
                        </a:rPr>
                        <a:t>Erases the character to the left of the cursor.</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2"/>
                  </a:ext>
                </a:extLst>
              </a:tr>
              <a:tr h="370800">
                <a:tc>
                  <a:txBody>
                    <a:bodyPr/>
                    <a:lstStyle/>
                    <a:p>
                      <a:pPr>
                        <a:lnSpc>
                          <a:spcPct val="100000"/>
                        </a:lnSpc>
                        <a:buNone/>
                      </a:pPr>
                      <a:r>
                        <a:rPr lang="en-US" sz="1200" b="1" strike="noStrike" spc="-1">
                          <a:solidFill>
                            <a:srgbClr val="58585B"/>
                          </a:solidFill>
                          <a:latin typeface="Arial"/>
                        </a:rPr>
                        <a:t>Left Arrow </a:t>
                      </a:r>
                      <a:r>
                        <a:rPr lang="en-US" sz="1200" b="0" strike="noStrike" spc="-1">
                          <a:solidFill>
                            <a:srgbClr val="58585B"/>
                          </a:solidFill>
                          <a:latin typeface="Arial"/>
                        </a:rPr>
                        <a:t>or</a:t>
                      </a:r>
                      <a:r>
                        <a:rPr lang="en-US" sz="1200" b="1" strike="noStrike" spc="-1">
                          <a:solidFill>
                            <a:srgbClr val="58585B"/>
                          </a:solidFill>
                          <a:latin typeface="Arial"/>
                        </a:rPr>
                        <a:t> Ctrl+B</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c>
                  <a:txBody>
                    <a:bodyPr/>
                    <a:lstStyle/>
                    <a:p>
                      <a:pPr>
                        <a:lnSpc>
                          <a:spcPct val="100000"/>
                        </a:lnSpc>
                        <a:buNone/>
                      </a:pPr>
                      <a:r>
                        <a:rPr lang="en-US" sz="1200" b="0" strike="noStrike" spc="-1">
                          <a:solidFill>
                            <a:srgbClr val="58585B"/>
                          </a:solidFill>
                          <a:latin typeface="Arial"/>
                        </a:rPr>
                        <a:t>Moves the cursor one character to the left.</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extLst>
                  <a:ext uri="{0D108BD9-81ED-4DB2-BD59-A6C34878D82A}">
                    <a16:rowId xmlns:a16="http://schemas.microsoft.com/office/drawing/2014/main" val="10003"/>
                  </a:ext>
                </a:extLst>
              </a:tr>
              <a:tr h="370800">
                <a:tc>
                  <a:txBody>
                    <a:bodyPr/>
                    <a:lstStyle/>
                    <a:p>
                      <a:pPr>
                        <a:lnSpc>
                          <a:spcPct val="100000"/>
                        </a:lnSpc>
                        <a:buNone/>
                      </a:pPr>
                      <a:r>
                        <a:rPr lang="en-US" sz="1200" b="1" strike="noStrike" spc="-1">
                          <a:solidFill>
                            <a:srgbClr val="58585B"/>
                          </a:solidFill>
                          <a:latin typeface="Arial"/>
                        </a:rPr>
                        <a:t>Right Arrow </a:t>
                      </a:r>
                      <a:r>
                        <a:rPr lang="en-US" sz="1200" b="0" strike="noStrike" spc="-1">
                          <a:solidFill>
                            <a:srgbClr val="58585B"/>
                          </a:solidFill>
                          <a:latin typeface="Arial"/>
                        </a:rPr>
                        <a:t>or</a:t>
                      </a:r>
                      <a:r>
                        <a:rPr lang="en-US" sz="1200" b="1" strike="noStrike" spc="-1">
                          <a:solidFill>
                            <a:srgbClr val="58585B"/>
                          </a:solidFill>
                          <a:latin typeface="Arial"/>
                        </a:rPr>
                        <a:t> Ctrl+F</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a:lstStyle/>
                    <a:p>
                      <a:pPr>
                        <a:lnSpc>
                          <a:spcPct val="100000"/>
                        </a:lnSpc>
                        <a:buNone/>
                      </a:pPr>
                      <a:r>
                        <a:rPr lang="en-US" sz="1200" b="0" strike="noStrike" spc="-1">
                          <a:solidFill>
                            <a:srgbClr val="58585B"/>
                          </a:solidFill>
                          <a:latin typeface="Arial"/>
                        </a:rPr>
                        <a:t>Moves the cursor one character to the right.</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4"/>
                  </a:ext>
                </a:extLst>
              </a:tr>
              <a:tr h="436680">
                <a:tc>
                  <a:txBody>
                    <a:bodyPr/>
                    <a:lstStyle/>
                    <a:p>
                      <a:pPr>
                        <a:lnSpc>
                          <a:spcPct val="100000"/>
                        </a:lnSpc>
                        <a:buNone/>
                      </a:pPr>
                      <a:r>
                        <a:rPr lang="en-US" sz="1200" b="1" strike="noStrike" spc="-1">
                          <a:solidFill>
                            <a:srgbClr val="58585B"/>
                          </a:solidFill>
                          <a:latin typeface="Arial"/>
                        </a:rPr>
                        <a:t>Up Arrow </a:t>
                      </a:r>
                      <a:r>
                        <a:rPr lang="en-US" sz="1200" b="0" strike="noStrike" spc="-1">
                          <a:solidFill>
                            <a:srgbClr val="58585B"/>
                          </a:solidFill>
                          <a:latin typeface="Arial"/>
                        </a:rPr>
                        <a:t>or</a:t>
                      </a:r>
                      <a:r>
                        <a:rPr lang="en-US" sz="1200" b="1" strike="noStrike" spc="-1">
                          <a:solidFill>
                            <a:srgbClr val="58585B"/>
                          </a:solidFill>
                          <a:latin typeface="Arial"/>
                        </a:rPr>
                        <a:t> Ctrl+P</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c>
                  <a:txBody>
                    <a:bodyPr/>
                    <a:lstStyle/>
                    <a:p>
                      <a:pPr>
                        <a:lnSpc>
                          <a:spcPct val="100000"/>
                        </a:lnSpc>
                        <a:buNone/>
                      </a:pPr>
                      <a:r>
                        <a:rPr lang="en-US" sz="1200" b="0" strike="noStrike" spc="-1">
                          <a:solidFill>
                            <a:srgbClr val="58585B"/>
                          </a:solidFill>
                          <a:latin typeface="Arial"/>
                        </a:rPr>
                        <a:t>Recalls the commands in the history buffer, beginning with the most recent commands.</a:t>
                      </a:r>
                      <a:endParaRPr lang="en-US" sz="120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extLst>
                  <a:ext uri="{0D108BD9-81ED-4DB2-BD59-A6C34878D82A}">
                    <a16:rowId xmlns:a16="http://schemas.microsoft.com/office/drawing/2014/main" val="10005"/>
                  </a:ext>
                </a:extLst>
              </a:tr>
            </a:tbl>
          </a:graphicData>
        </a:graphic>
      </p:graphicFrame>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Hot Keys and Shortcuts (Cont.)</a:t>
            </a:r>
            <a:endParaRPr lang="en-US" sz="2400" b="0" strike="noStrike" spc="-1">
              <a:latin typeface="Arial"/>
            </a:endParaRPr>
          </a:p>
        </p:txBody>
      </p:sp>
      <p:sp>
        <p:nvSpPr>
          <p:cNvPr id="359" name="PlaceHolder 2"/>
          <p:cNvSpPr>
            <a:spLocks noGrp="1"/>
          </p:cNvSpPr>
          <p:nvPr>
            <p:ph/>
          </p:nvPr>
        </p:nvSpPr>
        <p:spPr>
          <a:xfrm>
            <a:off x="447120" y="852840"/>
            <a:ext cx="4042800" cy="130968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400" b="0" strike="noStrike" spc="-1">
                <a:solidFill>
                  <a:srgbClr val="000000"/>
                </a:solidFill>
                <a:latin typeface="Arial"/>
                <a:ea typeface="ＭＳ Ｐゴシック"/>
              </a:rPr>
              <a:t>When a command output produces more text than can be displayed in a terminal window, the IOS will display a </a:t>
            </a:r>
            <a:r>
              <a:rPr lang="en-US" sz="1400" b="1" strike="noStrike" spc="-1">
                <a:solidFill>
                  <a:srgbClr val="000000"/>
                </a:solidFill>
                <a:latin typeface="Arial"/>
                <a:ea typeface="ＭＳ Ｐゴシック"/>
              </a:rPr>
              <a:t>“--More--”</a:t>
            </a:r>
            <a:r>
              <a:rPr lang="en-US" sz="1400" b="0" strike="noStrike" spc="-1">
                <a:solidFill>
                  <a:srgbClr val="000000"/>
                </a:solidFill>
                <a:latin typeface="Arial"/>
                <a:ea typeface="ＭＳ Ｐゴシック"/>
              </a:rPr>
              <a:t> prompt. The table below describes the keystrokes that can be used when this prompt is displayed.</a:t>
            </a:r>
            <a:endParaRPr lang="en-US" sz="1400" b="0" strike="noStrike" spc="-1">
              <a:latin typeface="Arial"/>
            </a:endParaRPr>
          </a:p>
        </p:txBody>
      </p:sp>
      <p:sp>
        <p:nvSpPr>
          <p:cNvPr id="360" name="Rectangle 6"/>
          <p:cNvSpPr/>
          <p:nvPr/>
        </p:nvSpPr>
        <p:spPr>
          <a:xfrm>
            <a:off x="4937760" y="1092960"/>
            <a:ext cx="3758400" cy="75672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400" b="0" strike="noStrike" spc="-1">
                <a:solidFill>
                  <a:srgbClr val="000000"/>
                </a:solidFill>
                <a:latin typeface="Arial"/>
                <a:ea typeface="ＭＳ Ｐゴシック"/>
              </a:rPr>
              <a:t>The table below lists commands that can be used to exit out of an operation.</a:t>
            </a:r>
            <a:endParaRPr lang="en-US" sz="1400" b="0" strike="noStrike" spc="-1">
              <a:latin typeface="Arial"/>
            </a:endParaRPr>
          </a:p>
        </p:txBody>
      </p:sp>
      <p:sp>
        <p:nvSpPr>
          <p:cNvPr id="361" name="TextBox 5"/>
          <p:cNvSpPr/>
          <p:nvPr/>
        </p:nvSpPr>
        <p:spPr>
          <a:xfrm>
            <a:off x="1670760" y="4179960"/>
            <a:ext cx="665712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500" b="0" strike="noStrike" spc="-1">
                <a:solidFill>
                  <a:srgbClr val="000000"/>
                </a:solidFill>
                <a:latin typeface="Arial"/>
                <a:ea typeface="ＭＳ Ｐゴシック"/>
              </a:rPr>
              <a:t>Note: To see more hot keys and shortcuts refer to 2.3.5.</a:t>
            </a:r>
            <a:endParaRPr lang="en-US" sz="1500" b="0" strike="noStrike" spc="-1">
              <a:latin typeface="Arial"/>
            </a:endParaRPr>
          </a:p>
        </p:txBody>
      </p:sp>
      <p:graphicFrame>
        <p:nvGraphicFramePr>
          <p:cNvPr id="362" name="Table 8"/>
          <p:cNvGraphicFramePr/>
          <p:nvPr/>
        </p:nvGraphicFramePr>
        <p:xfrm>
          <a:off x="4572000" y="2163240"/>
          <a:ext cx="4490280" cy="1900080"/>
        </p:xfrm>
        <a:graphic>
          <a:graphicData uri="http://schemas.openxmlformats.org/drawingml/2006/table">
            <a:tbl>
              <a:tblPr/>
              <a:tblGrid>
                <a:gridCol w="1319040">
                  <a:extLst>
                    <a:ext uri="{9D8B030D-6E8A-4147-A177-3AD203B41FA5}">
                      <a16:colId xmlns:a16="http://schemas.microsoft.com/office/drawing/2014/main" val="20000"/>
                    </a:ext>
                  </a:extLst>
                </a:gridCol>
                <a:gridCol w="3171240">
                  <a:extLst>
                    <a:ext uri="{9D8B030D-6E8A-4147-A177-3AD203B41FA5}">
                      <a16:colId xmlns:a16="http://schemas.microsoft.com/office/drawing/2014/main" val="20001"/>
                    </a:ext>
                  </a:extLst>
                </a:gridCol>
              </a:tblGrid>
              <a:tr h="274320">
                <a:tc>
                  <a:txBody>
                    <a:bodyPr/>
                    <a:lstStyle/>
                    <a:p>
                      <a:pPr>
                        <a:lnSpc>
                          <a:spcPct val="100000"/>
                        </a:lnSpc>
                        <a:buNone/>
                      </a:pPr>
                      <a:r>
                        <a:rPr lang="en-US" sz="1200" b="1" strike="noStrike" spc="-1">
                          <a:solidFill>
                            <a:srgbClr val="FFFFFF"/>
                          </a:solidFill>
                          <a:latin typeface="Arial"/>
                        </a:rPr>
                        <a:t>Keystroke</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tc>
                  <a:txBody>
                    <a:bodyPr/>
                    <a:lstStyle/>
                    <a:p>
                      <a:pPr>
                        <a:lnSpc>
                          <a:spcPct val="100000"/>
                        </a:lnSpc>
                        <a:buNone/>
                      </a:pPr>
                      <a:r>
                        <a:rPr lang="en-US" sz="1200" b="1" strike="noStrike" spc="-1">
                          <a:solidFill>
                            <a:srgbClr val="FFFFFF"/>
                          </a:solidFill>
                          <a:latin typeface="Arial"/>
                        </a:rPr>
                        <a:t>Description</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extLst>
                  <a:ext uri="{0D108BD9-81ED-4DB2-BD59-A6C34878D82A}">
                    <a16:rowId xmlns:a16="http://schemas.microsoft.com/office/drawing/2014/main" val="10000"/>
                  </a:ext>
                </a:extLst>
              </a:tr>
              <a:tr h="574920">
                <a:tc>
                  <a:txBody>
                    <a:bodyPr/>
                    <a:lstStyle/>
                    <a:p>
                      <a:pPr>
                        <a:lnSpc>
                          <a:spcPct val="100000"/>
                        </a:lnSpc>
                        <a:buNone/>
                      </a:pPr>
                      <a:r>
                        <a:rPr lang="en-US" sz="1050" b="1" strike="noStrike" spc="-1">
                          <a:solidFill>
                            <a:srgbClr val="58585B"/>
                          </a:solidFill>
                          <a:latin typeface="Arial"/>
                        </a:rPr>
                        <a:t>Ctrl-C</a:t>
                      </a:r>
                      <a:endParaRPr lang="en-US" sz="105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3"/>
                    </a:solidFill>
                  </a:tcPr>
                </a:tc>
                <a:tc>
                  <a:txBody>
                    <a:bodyPr/>
                    <a:lstStyle/>
                    <a:p>
                      <a:pPr>
                        <a:lnSpc>
                          <a:spcPct val="100000"/>
                        </a:lnSpc>
                        <a:buNone/>
                      </a:pPr>
                      <a:r>
                        <a:rPr lang="en-US" sz="1050" b="0" strike="noStrike" spc="-1">
                          <a:solidFill>
                            <a:srgbClr val="58585B"/>
                          </a:solidFill>
                          <a:latin typeface="Arial"/>
                        </a:rPr>
                        <a:t>When in any configuration mode, ends the configuration mode and returns to privileged EXEC mode. </a:t>
                      </a:r>
                      <a:endParaRPr lang="en-US" sz="105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3"/>
                    </a:solidFill>
                  </a:tcPr>
                </a:tc>
                <a:extLst>
                  <a:ext uri="{0D108BD9-81ED-4DB2-BD59-A6C34878D82A}">
                    <a16:rowId xmlns:a16="http://schemas.microsoft.com/office/drawing/2014/main" val="10001"/>
                  </a:ext>
                </a:extLst>
              </a:tr>
              <a:tr h="574920">
                <a:tc>
                  <a:txBody>
                    <a:bodyPr/>
                    <a:lstStyle/>
                    <a:p>
                      <a:pPr>
                        <a:lnSpc>
                          <a:spcPct val="100000"/>
                        </a:lnSpc>
                        <a:buNone/>
                      </a:pPr>
                      <a:r>
                        <a:rPr lang="en-US" sz="1050" b="1" strike="noStrike" spc="-1">
                          <a:solidFill>
                            <a:srgbClr val="58585B"/>
                          </a:solidFill>
                          <a:latin typeface="Arial"/>
                        </a:rPr>
                        <a:t>Ctrl-Z</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a:lstStyle/>
                    <a:p>
                      <a:pPr>
                        <a:lnSpc>
                          <a:spcPct val="100000"/>
                        </a:lnSpc>
                        <a:buNone/>
                      </a:pPr>
                      <a:r>
                        <a:rPr lang="en-US" sz="1050" b="0" strike="noStrike" spc="-1">
                          <a:solidFill>
                            <a:srgbClr val="58585B"/>
                          </a:solidFill>
                          <a:latin typeface="Arial"/>
                        </a:rPr>
                        <a:t>When in any configuration mode, ends the configuration mode and returns to privileged EXEC mode.</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2"/>
                  </a:ext>
                </a:extLst>
              </a:tr>
              <a:tr h="475920">
                <a:tc>
                  <a:txBody>
                    <a:bodyPr/>
                    <a:lstStyle/>
                    <a:p>
                      <a:pPr>
                        <a:lnSpc>
                          <a:spcPct val="100000"/>
                        </a:lnSpc>
                        <a:buNone/>
                      </a:pPr>
                      <a:r>
                        <a:rPr lang="en-US" sz="1050" b="1" strike="noStrike" spc="-1">
                          <a:solidFill>
                            <a:srgbClr val="58585B"/>
                          </a:solidFill>
                          <a:latin typeface="Arial"/>
                        </a:rPr>
                        <a:t>Ctrl-Shift-6</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c>
                  <a:txBody>
                    <a:bodyPr/>
                    <a:lstStyle/>
                    <a:p>
                      <a:pPr>
                        <a:lnSpc>
                          <a:spcPct val="100000"/>
                        </a:lnSpc>
                        <a:buNone/>
                      </a:pPr>
                      <a:r>
                        <a:rPr lang="en-US" sz="1050" b="0" strike="noStrike" spc="-1">
                          <a:solidFill>
                            <a:srgbClr val="58585B"/>
                          </a:solidFill>
                          <a:latin typeface="Arial"/>
                        </a:rPr>
                        <a:t>All-purpose break sequence used to abort DNS lookups, traceroutes, pings, etc.</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extLst>
                  <a:ext uri="{0D108BD9-81ED-4DB2-BD59-A6C34878D82A}">
                    <a16:rowId xmlns:a16="http://schemas.microsoft.com/office/drawing/2014/main" val="10003"/>
                  </a:ext>
                </a:extLst>
              </a:tr>
            </a:tbl>
          </a:graphicData>
        </a:graphic>
      </p:graphicFrame>
      <p:graphicFrame>
        <p:nvGraphicFramePr>
          <p:cNvPr id="363" name="Table 9"/>
          <p:cNvGraphicFramePr/>
          <p:nvPr/>
        </p:nvGraphicFramePr>
        <p:xfrm>
          <a:off x="447120" y="2163240"/>
          <a:ext cx="3861000" cy="1900800"/>
        </p:xfrm>
        <a:graphic>
          <a:graphicData uri="http://schemas.openxmlformats.org/drawingml/2006/table">
            <a:tbl>
              <a:tblPr/>
              <a:tblGrid>
                <a:gridCol w="1469880">
                  <a:extLst>
                    <a:ext uri="{9D8B030D-6E8A-4147-A177-3AD203B41FA5}">
                      <a16:colId xmlns:a16="http://schemas.microsoft.com/office/drawing/2014/main" val="20000"/>
                    </a:ext>
                  </a:extLst>
                </a:gridCol>
                <a:gridCol w="2391120">
                  <a:extLst>
                    <a:ext uri="{9D8B030D-6E8A-4147-A177-3AD203B41FA5}">
                      <a16:colId xmlns:a16="http://schemas.microsoft.com/office/drawing/2014/main" val="20001"/>
                    </a:ext>
                  </a:extLst>
                </a:gridCol>
              </a:tblGrid>
              <a:tr h="301320">
                <a:tc>
                  <a:txBody>
                    <a:bodyPr/>
                    <a:lstStyle/>
                    <a:p>
                      <a:pPr>
                        <a:lnSpc>
                          <a:spcPct val="100000"/>
                        </a:lnSpc>
                        <a:buNone/>
                      </a:pPr>
                      <a:r>
                        <a:rPr lang="en-US" sz="1200" b="1" strike="noStrike" spc="-1">
                          <a:solidFill>
                            <a:srgbClr val="FFFFFF"/>
                          </a:solidFill>
                          <a:latin typeface="Arial"/>
                        </a:rPr>
                        <a:t>Keystroke</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tc>
                  <a:txBody>
                    <a:bodyPr/>
                    <a:lstStyle/>
                    <a:p>
                      <a:pPr>
                        <a:lnSpc>
                          <a:spcPct val="100000"/>
                        </a:lnSpc>
                        <a:buNone/>
                      </a:pPr>
                      <a:r>
                        <a:rPr lang="en-US" sz="1200" b="1" strike="noStrike" spc="-1">
                          <a:solidFill>
                            <a:srgbClr val="FFFFFF"/>
                          </a:solidFill>
                          <a:latin typeface="Arial"/>
                        </a:rPr>
                        <a:t>Description</a:t>
                      </a:r>
                      <a:endParaRPr lang="en-US"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69"/>
                    </a:solidFill>
                  </a:tcPr>
                </a:tc>
                <a:extLst>
                  <a:ext uri="{0D108BD9-81ED-4DB2-BD59-A6C34878D82A}">
                    <a16:rowId xmlns:a16="http://schemas.microsoft.com/office/drawing/2014/main" val="10000"/>
                  </a:ext>
                </a:extLst>
              </a:tr>
              <a:tr h="551880">
                <a:tc>
                  <a:txBody>
                    <a:bodyPr/>
                    <a:lstStyle/>
                    <a:p>
                      <a:pPr>
                        <a:lnSpc>
                          <a:spcPct val="100000"/>
                        </a:lnSpc>
                        <a:buNone/>
                      </a:pPr>
                      <a:r>
                        <a:rPr lang="en-US" sz="1050" b="1" strike="noStrike" spc="-1">
                          <a:solidFill>
                            <a:srgbClr val="58585B"/>
                          </a:solidFill>
                          <a:latin typeface="Arial"/>
                        </a:rPr>
                        <a:t>Enter</a:t>
                      </a:r>
                      <a:r>
                        <a:rPr lang="en-US" sz="1050" b="0" strike="noStrike" spc="-1">
                          <a:solidFill>
                            <a:srgbClr val="58585B"/>
                          </a:solidFill>
                          <a:latin typeface="Arial"/>
                        </a:rPr>
                        <a:t> Key</a:t>
                      </a:r>
                      <a:endParaRPr lang="en-US" sz="105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3"/>
                    </a:solidFill>
                  </a:tcPr>
                </a:tc>
                <a:tc>
                  <a:txBody>
                    <a:bodyPr/>
                    <a:lstStyle/>
                    <a:p>
                      <a:pPr>
                        <a:lnSpc>
                          <a:spcPct val="100000"/>
                        </a:lnSpc>
                        <a:buNone/>
                      </a:pPr>
                      <a:r>
                        <a:rPr lang="en-US" sz="1050" b="0" strike="noStrike" spc="-1">
                          <a:solidFill>
                            <a:srgbClr val="58585B"/>
                          </a:solidFill>
                          <a:latin typeface="Arial"/>
                        </a:rPr>
                        <a:t>Displays the next line.</a:t>
                      </a:r>
                      <a:endParaRPr lang="en-US" sz="1050" b="0" strike="noStrike" spc="-1">
                        <a:latin typeface="Arial"/>
                      </a:endParaRPr>
                    </a:p>
                  </a:txBody>
                  <a:tcPr marL="47520" marR="47520"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3"/>
                    </a:solidFill>
                  </a:tcPr>
                </a:tc>
                <a:extLst>
                  <a:ext uri="{0D108BD9-81ED-4DB2-BD59-A6C34878D82A}">
                    <a16:rowId xmlns:a16="http://schemas.microsoft.com/office/drawing/2014/main" val="10001"/>
                  </a:ext>
                </a:extLst>
              </a:tr>
              <a:tr h="523440">
                <a:tc>
                  <a:txBody>
                    <a:bodyPr/>
                    <a:lstStyle/>
                    <a:p>
                      <a:pPr>
                        <a:lnSpc>
                          <a:spcPct val="100000"/>
                        </a:lnSpc>
                        <a:buNone/>
                      </a:pPr>
                      <a:r>
                        <a:rPr lang="en-US" sz="1050" b="1" strike="noStrike" spc="-1">
                          <a:solidFill>
                            <a:srgbClr val="58585B"/>
                          </a:solidFill>
                          <a:latin typeface="Arial"/>
                        </a:rPr>
                        <a:t>Space</a:t>
                      </a:r>
                      <a:r>
                        <a:rPr lang="en-US" sz="1050" b="0" strike="noStrike" spc="-1">
                          <a:solidFill>
                            <a:srgbClr val="58585B"/>
                          </a:solidFill>
                          <a:latin typeface="Arial"/>
                        </a:rPr>
                        <a:t> Bar</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a:lstStyle/>
                    <a:p>
                      <a:pPr>
                        <a:lnSpc>
                          <a:spcPct val="100000"/>
                        </a:lnSpc>
                        <a:buNone/>
                      </a:pPr>
                      <a:r>
                        <a:rPr lang="en-US" sz="1050" b="0" strike="noStrike" spc="-1">
                          <a:solidFill>
                            <a:srgbClr val="58585B"/>
                          </a:solidFill>
                          <a:latin typeface="Arial"/>
                        </a:rPr>
                        <a:t>Displays the next screen.</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2"/>
                  </a:ext>
                </a:extLst>
              </a:tr>
              <a:tr h="524160">
                <a:tc>
                  <a:txBody>
                    <a:bodyPr/>
                    <a:lstStyle/>
                    <a:p>
                      <a:pPr>
                        <a:lnSpc>
                          <a:spcPct val="100000"/>
                        </a:lnSpc>
                        <a:buNone/>
                      </a:pPr>
                      <a:r>
                        <a:rPr lang="en-US" sz="1050" b="0" strike="noStrike" spc="-1">
                          <a:solidFill>
                            <a:srgbClr val="58585B"/>
                          </a:solidFill>
                          <a:latin typeface="Arial"/>
                        </a:rPr>
                        <a:t>Any other key</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tc>
                  <a:txBody>
                    <a:bodyPr/>
                    <a:lstStyle/>
                    <a:p>
                      <a:pPr>
                        <a:lnSpc>
                          <a:spcPct val="100000"/>
                        </a:lnSpc>
                        <a:buNone/>
                      </a:pPr>
                      <a:r>
                        <a:rPr lang="en-US" sz="1050" b="0" strike="noStrike" spc="-1">
                          <a:solidFill>
                            <a:srgbClr val="58585B"/>
                          </a:solidFill>
                          <a:latin typeface="Arial"/>
                        </a:rPr>
                        <a:t>Ends the display string, returning to privileged EXEC mode.</a:t>
                      </a:r>
                      <a:endParaRPr lang="en-US" sz="1050" b="0" strike="noStrike" spc="-1">
                        <a:latin typeface="Arial"/>
                      </a:endParaRPr>
                    </a:p>
                  </a:txBody>
                  <a:tcPr marL="47520" marR="47520" anchor="ctr">
                    <a:lnL w="12240">
                      <a:solidFill>
                        <a:srgbClr val="FFFFFF"/>
                      </a:solidFill>
                    </a:lnL>
                    <a:lnR w="12240">
                      <a:solidFill>
                        <a:srgbClr val="FFFFFF"/>
                      </a:solidFill>
                    </a:lnR>
                    <a:lnT w="12240">
                      <a:solidFill>
                        <a:srgbClr val="FFFFFF"/>
                      </a:solidFill>
                    </a:lnT>
                    <a:lnB w="12240">
                      <a:solidFill>
                        <a:srgbClr val="FFFFFF"/>
                      </a:solidFill>
                    </a:lnB>
                    <a:solidFill>
                      <a:srgbClr val="CCCFD3"/>
                    </a:solidFill>
                  </a:tcPr>
                </a:tc>
                <a:extLst>
                  <a:ext uri="{0D108BD9-81ED-4DB2-BD59-A6C34878D82A}">
                    <a16:rowId xmlns:a16="http://schemas.microsoft.com/office/drawing/2014/main" val="10003"/>
                  </a:ext>
                </a:extLst>
              </a:tr>
            </a:tbl>
          </a:graphicData>
        </a:graphic>
      </p:graphicFrame>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Video – Hot Keys and Shortcuts</a:t>
            </a:r>
            <a:endParaRPr lang="en-US" sz="2400" b="0" strike="noStrike" spc="-1">
              <a:latin typeface="Arial"/>
            </a:endParaRPr>
          </a:p>
        </p:txBody>
      </p:sp>
      <p:sp>
        <p:nvSpPr>
          <p:cNvPr id="365"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This video will cover the following: </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Tab key (tab completion)</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Command shortening</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Up and down arrow key</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CTRL + C</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CTRL + Z</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CTRL + Shift + 6</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CTRL + R</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Packet Tracer – Navigate the IOS</a:t>
            </a:r>
            <a:endParaRPr lang="en-US" sz="2400" b="0" strike="noStrike" spc="-1">
              <a:latin typeface="Arial"/>
            </a:endParaRPr>
          </a:p>
        </p:txBody>
      </p:sp>
      <p:sp>
        <p:nvSpPr>
          <p:cNvPr id="367"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In this Packet Tracer, you will do the following: </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Establish Basic Connections, Access the CLI, and Explore Help</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Explore EXEC Modes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Set the Clock</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0" y="118800"/>
            <a:ext cx="9143280" cy="91476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The Command Structure</a:t>
            </a:r>
            <a:br>
              <a:rPr sz="2400"/>
            </a:br>
            <a:r>
              <a:rPr lang="en-US" sz="2400" b="0" strike="noStrike" spc="-1">
                <a:solidFill>
                  <a:srgbClr val="367187"/>
                </a:solidFill>
                <a:latin typeface="Arial"/>
                <a:ea typeface="ＭＳ Ｐゴシック"/>
              </a:rPr>
              <a:t>Lab – Navigate the IOS by Using Tera Term for Console Connectivity</a:t>
            </a:r>
            <a:endParaRPr lang="en-US" sz="2400" b="0" strike="noStrike" spc="-1">
              <a:latin typeface="Arial"/>
            </a:endParaRPr>
          </a:p>
        </p:txBody>
      </p:sp>
      <p:sp>
        <p:nvSpPr>
          <p:cNvPr id="369"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In this lab, you complete the following objectives: </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Access a Cisco Switch through the Serial Console Port</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Display and Configure Basic Device Settings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(Optional) Access a Cisco Router Using a Mini-USB Console Cable</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416520" y="1788120"/>
            <a:ext cx="8279640" cy="92880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4600" b="0" strike="noStrike" spc="-1">
                <a:solidFill>
                  <a:srgbClr val="AFE8FB"/>
                </a:solidFill>
                <a:latin typeface="Arial"/>
                <a:ea typeface="ＭＳ Ｐゴシック"/>
              </a:rPr>
              <a:t>2.4 Basic Device Configuration</a:t>
            </a:r>
            <a:endParaRPr lang="en-US" sz="4600" b="0" strike="noStrike" spc="-1">
              <a:latin typeface="Arial"/>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Basic Device Configuration</a:t>
            </a:r>
            <a:br>
              <a:rPr sz="2400"/>
            </a:br>
            <a:r>
              <a:rPr lang="en-US" sz="2400" b="0" strike="noStrike" spc="-1">
                <a:solidFill>
                  <a:srgbClr val="367187"/>
                </a:solidFill>
                <a:latin typeface="Arial"/>
                <a:ea typeface="ＭＳ Ｐゴシック"/>
              </a:rPr>
              <a:t>Device Names</a:t>
            </a:r>
            <a:endParaRPr lang="en-US" sz="2400" b="0" strike="noStrike" spc="-1">
              <a:latin typeface="Arial"/>
            </a:endParaRPr>
          </a:p>
        </p:txBody>
      </p:sp>
      <p:sp>
        <p:nvSpPr>
          <p:cNvPr id="372" name="PlaceHolder 2"/>
          <p:cNvSpPr>
            <a:spLocks noGrp="1"/>
          </p:cNvSpPr>
          <p:nvPr>
            <p:ph/>
          </p:nvPr>
        </p:nvSpPr>
        <p:spPr>
          <a:xfrm>
            <a:off x="277920" y="855720"/>
            <a:ext cx="5919480" cy="1102320"/>
          </a:xfrm>
          <a:prstGeom prst="rect">
            <a:avLst/>
          </a:prstGeom>
          <a:noFill/>
          <a:ln w="0">
            <a:noFill/>
          </a:ln>
        </p:spPr>
        <p:txBody>
          <a:bodyPr lIns="90000" tIns="45000" rIns="182880" bIns="45000" numCol="1" spcCol="0" anchor="t">
            <a:noAutofit/>
          </a:bodyPr>
          <a:lstStyle/>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The first configuration command on any device should be to give it a unique hostname. </a:t>
            </a:r>
            <a:endParaRPr lang="en-US" sz="16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By default, all devices are assigned a factory default name. For example, a Cisco IOS switch is "Switch.”</a:t>
            </a:r>
            <a:endParaRPr lang="en-US" sz="1600" b="0" strike="noStrike" spc="-1">
              <a:latin typeface="Arial"/>
            </a:endParaRPr>
          </a:p>
          <a:p>
            <a:pPr>
              <a:lnSpc>
                <a:spcPct val="100000"/>
              </a:lnSpc>
              <a:spcBef>
                <a:spcPts val="601"/>
              </a:spcBef>
              <a:spcAft>
                <a:spcPts val="601"/>
              </a:spcAft>
              <a:buNone/>
            </a:pPr>
            <a:endParaRPr lang="en-US" sz="1500" b="0" strike="noStrike" spc="-1">
              <a:latin typeface="Arial"/>
            </a:endParaRPr>
          </a:p>
          <a:p>
            <a:pPr>
              <a:lnSpc>
                <a:spcPct val="100000"/>
              </a:lnSpc>
              <a:spcBef>
                <a:spcPts val="601"/>
              </a:spcBef>
              <a:spcAft>
                <a:spcPts val="601"/>
              </a:spcAft>
              <a:buNone/>
            </a:pPr>
            <a:endParaRPr lang="en-US" sz="1500" b="0" strike="noStrike" spc="-1">
              <a:latin typeface="Arial"/>
            </a:endParaRPr>
          </a:p>
        </p:txBody>
      </p:sp>
      <p:sp>
        <p:nvSpPr>
          <p:cNvPr id="373" name="Content Placeholder 3"/>
          <p:cNvSpPr/>
          <p:nvPr/>
        </p:nvSpPr>
        <p:spPr>
          <a:xfrm>
            <a:off x="277920" y="2106720"/>
            <a:ext cx="4201920" cy="225108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Guideline for naming devices:</a:t>
            </a:r>
            <a:endParaRPr lang="en-US" sz="16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600" b="0" strike="noStrike" spc="-1">
                <a:solidFill>
                  <a:srgbClr val="000000"/>
                </a:solidFill>
                <a:latin typeface="Arial"/>
                <a:ea typeface="ＭＳ Ｐゴシック"/>
              </a:rPr>
              <a:t>Start with a letter</a:t>
            </a:r>
            <a:endParaRPr lang="en-US" sz="16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600" b="0" strike="noStrike" spc="-1">
                <a:solidFill>
                  <a:srgbClr val="000000"/>
                </a:solidFill>
                <a:latin typeface="Arial"/>
                <a:ea typeface="ＭＳ Ｐゴシック"/>
              </a:rPr>
              <a:t>Contain no spaces</a:t>
            </a:r>
            <a:endParaRPr lang="en-US" sz="16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600" b="0" strike="noStrike" spc="-1">
                <a:solidFill>
                  <a:srgbClr val="000000"/>
                </a:solidFill>
                <a:latin typeface="Arial"/>
                <a:ea typeface="ＭＳ Ｐゴシック"/>
              </a:rPr>
              <a:t>End with a letter or digit</a:t>
            </a:r>
            <a:endParaRPr lang="en-US" sz="16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600" b="0" strike="noStrike" spc="-1">
                <a:solidFill>
                  <a:srgbClr val="000000"/>
                </a:solidFill>
                <a:latin typeface="Arial"/>
                <a:ea typeface="ＭＳ Ｐゴシック"/>
              </a:rPr>
              <a:t>Use only letters, digits, and dashes</a:t>
            </a:r>
            <a:endParaRPr lang="en-US" sz="16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600" b="0" strike="noStrike" spc="-1">
                <a:solidFill>
                  <a:srgbClr val="000000"/>
                </a:solidFill>
                <a:latin typeface="Arial"/>
                <a:ea typeface="ＭＳ Ｐゴシック"/>
              </a:rPr>
              <a:t>Be less than 64 characters in length</a:t>
            </a:r>
            <a:endParaRPr lang="en-US" sz="1600" b="0" strike="noStrike" spc="-1">
              <a:latin typeface="Arial"/>
            </a:endParaRPr>
          </a:p>
          <a:p>
            <a:pPr>
              <a:lnSpc>
                <a:spcPct val="100000"/>
              </a:lnSpc>
              <a:spcBef>
                <a:spcPts val="601"/>
              </a:spcBef>
              <a:spcAft>
                <a:spcPts val="601"/>
              </a:spcAft>
              <a:buNone/>
            </a:pPr>
            <a:endParaRPr lang="en-US" sz="1500" b="0" strike="noStrike" spc="-1">
              <a:latin typeface="Arial"/>
            </a:endParaRPr>
          </a:p>
          <a:p>
            <a:pPr>
              <a:lnSpc>
                <a:spcPct val="100000"/>
              </a:lnSpc>
              <a:spcBef>
                <a:spcPts val="601"/>
              </a:spcBef>
              <a:spcAft>
                <a:spcPts val="601"/>
              </a:spcAft>
              <a:buNone/>
            </a:pPr>
            <a:endParaRPr lang="en-US" sz="1500" b="0" strike="noStrike" spc="-1">
              <a:latin typeface="Arial"/>
            </a:endParaRPr>
          </a:p>
        </p:txBody>
      </p:sp>
      <p:sp>
        <p:nvSpPr>
          <p:cNvPr id="374" name="TextBox 2"/>
          <p:cNvSpPr/>
          <p:nvPr/>
        </p:nvSpPr>
        <p:spPr>
          <a:xfrm>
            <a:off x="5068800" y="3310920"/>
            <a:ext cx="3612600" cy="77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500" b="1" strike="noStrike" spc="-1">
                <a:solidFill>
                  <a:srgbClr val="000000"/>
                </a:solidFill>
                <a:latin typeface="Arial"/>
                <a:ea typeface="ＭＳ Ｐゴシック"/>
              </a:rPr>
              <a:t>Note</a:t>
            </a:r>
            <a:r>
              <a:rPr lang="en-US" sz="1500" b="0" strike="noStrike" spc="-1">
                <a:solidFill>
                  <a:srgbClr val="000000"/>
                </a:solidFill>
                <a:latin typeface="Arial"/>
                <a:ea typeface="ＭＳ Ｐゴシック"/>
              </a:rPr>
              <a:t>: To return the switch to the default prompt, use the </a:t>
            </a:r>
            <a:r>
              <a:rPr lang="en-US" sz="1500" b="1" strike="noStrike" spc="-1">
                <a:solidFill>
                  <a:srgbClr val="000000"/>
                </a:solidFill>
                <a:latin typeface="Arial"/>
                <a:ea typeface="ＭＳ Ｐゴシック"/>
              </a:rPr>
              <a:t>no hostname</a:t>
            </a:r>
            <a:r>
              <a:rPr lang="en-US" sz="1500" b="0" strike="noStrike" spc="-1">
                <a:solidFill>
                  <a:srgbClr val="000000"/>
                </a:solidFill>
                <a:latin typeface="Arial"/>
                <a:ea typeface="ＭＳ Ｐゴシック"/>
              </a:rPr>
              <a:t> global config command.</a:t>
            </a:r>
            <a:endParaRPr lang="en-US" sz="1500" b="0" strike="noStrike" spc="-1">
              <a:latin typeface="Arial"/>
            </a:endParaRPr>
          </a:p>
        </p:txBody>
      </p:sp>
      <p:pic>
        <p:nvPicPr>
          <p:cNvPr id="375" name="Picture 1"/>
          <p:cNvPicPr/>
          <p:nvPr/>
        </p:nvPicPr>
        <p:blipFill>
          <a:blip r:embed="rId3"/>
          <a:stretch/>
        </p:blipFill>
        <p:spPr>
          <a:xfrm>
            <a:off x="5099400" y="2342880"/>
            <a:ext cx="3796560" cy="621720"/>
          </a:xfrm>
          <a:prstGeom prst="rect">
            <a:avLst/>
          </a:prstGeom>
          <a:ln w="0">
            <a:noFill/>
          </a:ln>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Basic Device Configuration</a:t>
            </a:r>
            <a:br>
              <a:rPr sz="2400"/>
            </a:br>
            <a:r>
              <a:rPr lang="en-US" sz="2400" b="0" strike="noStrike" spc="-1">
                <a:solidFill>
                  <a:srgbClr val="367187"/>
                </a:solidFill>
                <a:latin typeface="Arial"/>
                <a:ea typeface="ＭＳ Ｐゴシック"/>
              </a:rPr>
              <a:t>Password Guidelines</a:t>
            </a:r>
            <a:endParaRPr lang="en-US" sz="2400" b="0" strike="noStrike" spc="-1">
              <a:latin typeface="Arial"/>
            </a:endParaRPr>
          </a:p>
        </p:txBody>
      </p:sp>
      <p:sp>
        <p:nvSpPr>
          <p:cNvPr id="377" name="PlaceHolder 2"/>
          <p:cNvSpPr>
            <a:spLocks noGrp="1"/>
          </p:cNvSpPr>
          <p:nvPr>
            <p:ph/>
          </p:nvPr>
        </p:nvSpPr>
        <p:spPr>
          <a:xfrm>
            <a:off x="145440" y="938880"/>
            <a:ext cx="8601840" cy="1014840"/>
          </a:xfrm>
          <a:prstGeom prst="rect">
            <a:avLst/>
          </a:prstGeom>
          <a:noFill/>
          <a:ln w="0">
            <a:noFill/>
          </a:ln>
        </p:spPr>
        <p:txBody>
          <a:bodyPr lIns="90000" tIns="45000" rIns="182880" bIns="45000" numCol="1" spcCol="0" anchor="t">
            <a:noAutofit/>
          </a:bodyPr>
          <a:lstStyle/>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The use of weak or easily guessed passwords are a security concern.</a:t>
            </a:r>
            <a:endParaRPr lang="en-US" sz="1600" b="0" strike="noStrike" spc="-1">
              <a:latin typeface="Arial"/>
            </a:endParaRPr>
          </a:p>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All networking devices should limit administrative access by securing privileged EXEC, user EXEC, and remote Telnet access with passwords. In addition, all passwords should be encrypted and legal notifications provided.</a:t>
            </a:r>
            <a:endParaRPr lang="en-US" sz="1600" b="0" strike="noStrike" spc="-1">
              <a:latin typeface="Arial"/>
            </a:endParaRPr>
          </a:p>
        </p:txBody>
      </p:sp>
      <p:sp>
        <p:nvSpPr>
          <p:cNvPr id="378" name="Content Placeholder 3"/>
          <p:cNvSpPr/>
          <p:nvPr/>
        </p:nvSpPr>
        <p:spPr>
          <a:xfrm>
            <a:off x="236880" y="2099880"/>
            <a:ext cx="4933080" cy="264600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Password Guidelines: </a:t>
            </a:r>
            <a:endParaRPr lang="en-US" sz="16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600" b="0" strike="noStrike" spc="-1">
                <a:solidFill>
                  <a:srgbClr val="000000"/>
                </a:solidFill>
                <a:latin typeface="Arial"/>
                <a:ea typeface="ＭＳ Ｐゴシック"/>
              </a:rPr>
              <a:t>Use passwords that are more than eight characters in length.</a:t>
            </a:r>
            <a:endParaRPr lang="en-US" sz="16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600" b="0" strike="noStrike" spc="-1">
                <a:solidFill>
                  <a:srgbClr val="000000"/>
                </a:solidFill>
                <a:latin typeface="Arial"/>
                <a:ea typeface="ＭＳ Ｐゴシック"/>
              </a:rPr>
              <a:t>Use a combination of upper and lowercase letters, numbers, special characters, and/or numeric sequences.</a:t>
            </a:r>
            <a:endParaRPr lang="en-US" sz="16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600" b="0" strike="noStrike" spc="-1">
                <a:solidFill>
                  <a:srgbClr val="000000"/>
                </a:solidFill>
                <a:latin typeface="Arial"/>
                <a:ea typeface="ＭＳ Ｐゴシック"/>
              </a:rPr>
              <a:t>Avoid using the same password for all devices.</a:t>
            </a:r>
            <a:endParaRPr lang="en-US" sz="16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600" b="0" strike="noStrike" spc="-1">
                <a:solidFill>
                  <a:srgbClr val="000000"/>
                </a:solidFill>
                <a:latin typeface="Arial"/>
                <a:ea typeface="ＭＳ Ｐゴシック"/>
              </a:rPr>
              <a:t>Do not use common words because they are easily guessed.</a:t>
            </a:r>
            <a:endParaRPr lang="en-US" sz="1600" b="0" strike="noStrike" spc="-1">
              <a:latin typeface="Arial"/>
            </a:endParaRPr>
          </a:p>
        </p:txBody>
      </p:sp>
      <p:sp>
        <p:nvSpPr>
          <p:cNvPr id="379" name="Rectangle 1"/>
          <p:cNvSpPr/>
          <p:nvPr/>
        </p:nvSpPr>
        <p:spPr>
          <a:xfrm>
            <a:off x="5098320" y="3508200"/>
            <a:ext cx="4044960" cy="115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1" strike="noStrike" spc="-1">
                <a:solidFill>
                  <a:srgbClr val="000000"/>
                </a:solidFill>
                <a:latin typeface="CiscoSans"/>
                <a:ea typeface="ＭＳ Ｐゴシック"/>
              </a:rPr>
              <a:t>Note:</a:t>
            </a:r>
            <a:r>
              <a:rPr lang="en-US" sz="1400" b="0" strike="noStrike" spc="-1">
                <a:solidFill>
                  <a:srgbClr val="000000"/>
                </a:solidFill>
                <a:latin typeface="CiscoSans"/>
                <a:ea typeface="ＭＳ Ｐゴシック"/>
              </a:rPr>
              <a:t> Most of the labs in this course use simple passwords such as </a:t>
            </a:r>
            <a:r>
              <a:rPr lang="en-US" sz="1400" b="1" strike="noStrike" spc="-1">
                <a:solidFill>
                  <a:srgbClr val="000000"/>
                </a:solidFill>
                <a:latin typeface="CiscoSans"/>
                <a:ea typeface="ＭＳ Ｐゴシック"/>
              </a:rPr>
              <a:t>cisco</a:t>
            </a:r>
            <a:r>
              <a:rPr lang="en-US" sz="1400" b="0" strike="noStrike" spc="-1">
                <a:solidFill>
                  <a:srgbClr val="000000"/>
                </a:solidFill>
                <a:latin typeface="CiscoSans"/>
                <a:ea typeface="ＭＳ Ｐゴシック"/>
              </a:rPr>
              <a:t> or </a:t>
            </a:r>
            <a:r>
              <a:rPr lang="en-US" sz="1400" b="1" strike="noStrike" spc="-1">
                <a:solidFill>
                  <a:srgbClr val="000000"/>
                </a:solidFill>
                <a:latin typeface="CiscoSans"/>
                <a:ea typeface="ＭＳ Ｐゴシック"/>
              </a:rPr>
              <a:t>class</a:t>
            </a:r>
            <a:r>
              <a:rPr lang="en-US" sz="1400" b="0" strike="noStrike" spc="-1">
                <a:solidFill>
                  <a:srgbClr val="000000"/>
                </a:solidFill>
                <a:latin typeface="CiscoSans"/>
                <a:ea typeface="ＭＳ Ｐゴシック"/>
              </a:rPr>
              <a:t>. These passwords are considered weak and easily guessable and should be avoided in production environments.</a:t>
            </a:r>
            <a:endParaRPr lang="en-US" sz="1400" b="0" strike="noStrike" spc="-1">
              <a:latin typeface="Arial"/>
            </a:endParaRPr>
          </a:p>
        </p:txBody>
      </p:sp>
      <p:pic>
        <p:nvPicPr>
          <p:cNvPr id="380" name="Picture 2"/>
          <p:cNvPicPr/>
          <p:nvPr/>
        </p:nvPicPr>
        <p:blipFill>
          <a:blip r:embed="rId3"/>
          <a:stretch/>
        </p:blipFill>
        <p:spPr>
          <a:xfrm>
            <a:off x="6080760" y="2045520"/>
            <a:ext cx="1370880" cy="1370880"/>
          </a:xfrm>
          <a:prstGeom prst="rect">
            <a:avLst/>
          </a:prstGeom>
          <a:ln w="0">
            <a:noFill/>
          </a:ln>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416520" y="1788120"/>
            <a:ext cx="7597440" cy="92880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4600" b="0" strike="noStrike" spc="-1">
                <a:solidFill>
                  <a:srgbClr val="AFE8FB"/>
                </a:solidFill>
                <a:latin typeface="Arial"/>
                <a:ea typeface="ＭＳ Ｐゴシック"/>
              </a:rPr>
              <a:t>2.1 Cisco IOS Access</a:t>
            </a:r>
            <a:endParaRPr lang="en-US" sz="4600" b="0" strike="noStrike" spc="-1">
              <a:latin typeface="Arial"/>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Basic Device Configuration</a:t>
            </a:r>
            <a:br>
              <a:rPr sz="2400"/>
            </a:br>
            <a:r>
              <a:rPr lang="en-US" sz="2400" b="0" strike="noStrike" spc="-1">
                <a:solidFill>
                  <a:srgbClr val="367187"/>
                </a:solidFill>
                <a:latin typeface="Arial"/>
                <a:ea typeface="ＭＳ Ｐゴシック"/>
              </a:rPr>
              <a:t>Configure Passwords</a:t>
            </a:r>
            <a:endParaRPr lang="en-US" sz="2400" b="0" strike="noStrike" spc="-1">
              <a:latin typeface="Arial"/>
            </a:endParaRPr>
          </a:p>
        </p:txBody>
      </p:sp>
      <p:sp>
        <p:nvSpPr>
          <p:cNvPr id="382" name="PlaceHolder 2"/>
          <p:cNvSpPr>
            <a:spLocks noGrp="1"/>
          </p:cNvSpPr>
          <p:nvPr>
            <p:ph/>
          </p:nvPr>
        </p:nvSpPr>
        <p:spPr>
          <a:xfrm>
            <a:off x="145440" y="938880"/>
            <a:ext cx="4425840" cy="1864440"/>
          </a:xfrm>
          <a:prstGeom prst="rect">
            <a:avLst/>
          </a:prstGeom>
          <a:noFill/>
          <a:ln w="0">
            <a:noFill/>
          </a:ln>
        </p:spPr>
        <p:txBody>
          <a:bodyPr lIns="90000" tIns="45000" rIns="182880" bIns="45000" numCol="1" spcCol="0" anchor="t">
            <a:noAutofit/>
          </a:bodyPr>
          <a:lstStyle/>
          <a:p>
            <a:pPr>
              <a:lnSpc>
                <a:spcPct val="85000"/>
              </a:lnSpc>
              <a:spcBef>
                <a:spcPts val="451"/>
              </a:spcBef>
              <a:spcAft>
                <a:spcPts val="601"/>
              </a:spcAft>
              <a:buNone/>
              <a:tabLst>
                <a:tab pos="0" algn="l"/>
              </a:tabLst>
            </a:pPr>
            <a:r>
              <a:rPr lang="en-US" sz="1500" b="0" strike="noStrike" spc="-1">
                <a:solidFill>
                  <a:srgbClr val="000000"/>
                </a:solidFill>
                <a:latin typeface="Arial"/>
                <a:ea typeface="ＭＳ Ｐゴシック"/>
              </a:rPr>
              <a:t>Securing user EXEC mode access:</a:t>
            </a:r>
            <a:endParaRPr lang="en-US" sz="1500" b="0" strike="noStrike" spc="-1">
              <a:latin typeface="Arial"/>
            </a:endParaRPr>
          </a:p>
          <a:p>
            <a:pPr marL="431640" lvl="2" indent="-169920">
              <a:lnSpc>
                <a:spcPct val="85000"/>
              </a:lnSpc>
              <a:spcBef>
                <a:spcPts val="420"/>
              </a:spcBef>
              <a:spcAft>
                <a:spcPts val="300"/>
              </a:spcAft>
              <a:buClr>
                <a:srgbClr val="000000"/>
              </a:buClr>
              <a:buFont typeface="Arial"/>
              <a:buChar char="•"/>
              <a:tabLst>
                <a:tab pos="0" algn="l"/>
              </a:tabLst>
            </a:pPr>
            <a:r>
              <a:rPr lang="en-US" sz="1400" b="0" strike="noStrike" spc="-1">
                <a:solidFill>
                  <a:srgbClr val="000000"/>
                </a:solidFill>
                <a:latin typeface="Arial"/>
                <a:ea typeface="ＭＳ Ｐゴシック"/>
              </a:rPr>
              <a:t>First enter line console configuration mode using the </a:t>
            </a:r>
            <a:r>
              <a:rPr lang="en-US" sz="1400" b="1" strike="noStrike" spc="-1">
                <a:solidFill>
                  <a:srgbClr val="000000"/>
                </a:solidFill>
                <a:latin typeface="Arial"/>
                <a:ea typeface="ＭＳ Ｐゴシック"/>
              </a:rPr>
              <a:t>line console 0 </a:t>
            </a:r>
            <a:r>
              <a:rPr lang="en-US" sz="1400" b="0" strike="noStrike" spc="-1">
                <a:solidFill>
                  <a:srgbClr val="000000"/>
                </a:solidFill>
                <a:latin typeface="Arial"/>
                <a:ea typeface="ＭＳ Ｐゴシック"/>
              </a:rPr>
              <a:t>command in global configuration mode.</a:t>
            </a:r>
            <a:endParaRPr lang="en-US" sz="1400" b="0" strike="noStrike" spc="-1">
              <a:latin typeface="Arial"/>
            </a:endParaRPr>
          </a:p>
          <a:p>
            <a:pPr marL="431640" lvl="2" indent="-169920">
              <a:lnSpc>
                <a:spcPct val="85000"/>
              </a:lnSpc>
              <a:spcBef>
                <a:spcPts val="420"/>
              </a:spcBef>
              <a:spcAft>
                <a:spcPts val="300"/>
              </a:spcAft>
              <a:buClr>
                <a:srgbClr val="000000"/>
              </a:buClr>
              <a:buFont typeface="Arial"/>
              <a:buChar char="•"/>
              <a:tabLst>
                <a:tab pos="0" algn="l"/>
              </a:tabLst>
            </a:pPr>
            <a:r>
              <a:rPr lang="en-US" sz="1400" b="0" strike="noStrike" spc="-1">
                <a:solidFill>
                  <a:srgbClr val="000000"/>
                </a:solidFill>
                <a:latin typeface="Arial"/>
                <a:ea typeface="ＭＳ Ｐゴシック"/>
              </a:rPr>
              <a:t>Next, specify the user EXEC mode password using the </a:t>
            </a:r>
            <a:r>
              <a:rPr lang="en-US" sz="1400" b="1" strike="noStrike" spc="-1">
                <a:solidFill>
                  <a:srgbClr val="000000"/>
                </a:solidFill>
                <a:latin typeface="Arial"/>
                <a:ea typeface="ＭＳ Ｐゴシック"/>
              </a:rPr>
              <a:t>password</a:t>
            </a:r>
            <a:r>
              <a:rPr lang="en-US" sz="1400" b="0" strike="noStrike" spc="-1">
                <a:solidFill>
                  <a:srgbClr val="000000"/>
                </a:solidFill>
                <a:latin typeface="Arial"/>
                <a:ea typeface="ＭＳ Ｐゴシック"/>
              </a:rPr>
              <a:t> </a:t>
            </a:r>
            <a:r>
              <a:rPr lang="en-US" sz="1400" b="0" i="1" strike="noStrike" spc="-1">
                <a:solidFill>
                  <a:srgbClr val="000000"/>
                </a:solidFill>
                <a:latin typeface="Arial"/>
                <a:ea typeface="ＭＳ Ｐゴシック"/>
              </a:rPr>
              <a:t>password</a:t>
            </a:r>
            <a:r>
              <a:rPr lang="en-US" sz="1400" b="0" strike="noStrike" spc="-1">
                <a:solidFill>
                  <a:srgbClr val="000000"/>
                </a:solidFill>
                <a:latin typeface="Arial"/>
                <a:ea typeface="ＭＳ Ｐゴシック"/>
              </a:rPr>
              <a:t> command. </a:t>
            </a:r>
            <a:endParaRPr lang="en-US" sz="1400" b="0" strike="noStrike" spc="-1">
              <a:latin typeface="Arial"/>
            </a:endParaRPr>
          </a:p>
          <a:p>
            <a:pPr marL="431640" lvl="2" indent="-169920">
              <a:lnSpc>
                <a:spcPct val="85000"/>
              </a:lnSpc>
              <a:spcBef>
                <a:spcPts val="420"/>
              </a:spcBef>
              <a:spcAft>
                <a:spcPts val="300"/>
              </a:spcAft>
              <a:buClr>
                <a:srgbClr val="000000"/>
              </a:buClr>
              <a:buFont typeface="Arial"/>
              <a:buChar char="•"/>
              <a:tabLst>
                <a:tab pos="0" algn="l"/>
              </a:tabLst>
            </a:pPr>
            <a:r>
              <a:rPr lang="en-US" sz="1400" b="0" strike="noStrike" spc="-1">
                <a:solidFill>
                  <a:srgbClr val="000000"/>
                </a:solidFill>
                <a:latin typeface="Arial"/>
                <a:ea typeface="ＭＳ Ｐゴシック"/>
              </a:rPr>
              <a:t>Finally, enable user EXEC access using the </a:t>
            </a:r>
            <a:r>
              <a:rPr lang="en-US" sz="1400" b="1" strike="noStrike" spc="-1">
                <a:solidFill>
                  <a:srgbClr val="000000"/>
                </a:solidFill>
                <a:latin typeface="Arial"/>
                <a:ea typeface="ＭＳ Ｐゴシック"/>
              </a:rPr>
              <a:t>login</a:t>
            </a:r>
            <a:r>
              <a:rPr lang="en-US" sz="1400" b="0" strike="noStrike" spc="-1">
                <a:solidFill>
                  <a:srgbClr val="000000"/>
                </a:solidFill>
                <a:latin typeface="Arial"/>
                <a:ea typeface="ＭＳ Ｐゴシック"/>
              </a:rPr>
              <a:t> command.</a:t>
            </a:r>
            <a:endParaRPr lang="en-US" sz="1400" b="0" strike="noStrike" spc="-1">
              <a:latin typeface="Arial"/>
            </a:endParaRPr>
          </a:p>
        </p:txBody>
      </p:sp>
      <p:sp>
        <p:nvSpPr>
          <p:cNvPr id="383" name="Content Placeholder 3"/>
          <p:cNvSpPr/>
          <p:nvPr/>
        </p:nvSpPr>
        <p:spPr>
          <a:xfrm>
            <a:off x="145440" y="2944080"/>
            <a:ext cx="4425840" cy="107856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a:lnSpc>
                <a:spcPct val="85000"/>
              </a:lnSpc>
              <a:spcBef>
                <a:spcPts val="479"/>
              </a:spcBef>
              <a:spcAft>
                <a:spcPts val="601"/>
              </a:spcAft>
              <a:buNone/>
              <a:tabLst>
                <a:tab pos="0" algn="l"/>
              </a:tabLst>
            </a:pPr>
            <a:r>
              <a:rPr lang="en-US" sz="1600" b="0" strike="noStrike" spc="-1">
                <a:solidFill>
                  <a:srgbClr val="000000"/>
                </a:solidFill>
                <a:latin typeface="Arial"/>
                <a:ea typeface="ＭＳ Ｐゴシック"/>
              </a:rPr>
              <a:t>Securing privileged EXEC mode access:</a:t>
            </a:r>
            <a:endParaRPr lang="en-US" sz="1600" b="0" strike="noStrike" spc="-1">
              <a:latin typeface="Arial"/>
            </a:endParaRPr>
          </a:p>
          <a:p>
            <a:pPr marL="431640" lvl="2" indent="-169920">
              <a:lnSpc>
                <a:spcPct val="85000"/>
              </a:lnSpc>
              <a:spcBef>
                <a:spcPts val="391"/>
              </a:spcBef>
              <a:spcAft>
                <a:spcPts val="300"/>
              </a:spcAft>
              <a:buClr>
                <a:srgbClr val="000000"/>
              </a:buClr>
              <a:buFont typeface="Arial"/>
              <a:buChar char="•"/>
              <a:tabLst>
                <a:tab pos="0" algn="l"/>
              </a:tabLst>
            </a:pPr>
            <a:r>
              <a:rPr lang="en-US" sz="1300" b="0" strike="noStrike" spc="-1">
                <a:solidFill>
                  <a:srgbClr val="000000"/>
                </a:solidFill>
                <a:latin typeface="Arial"/>
                <a:ea typeface="ＭＳ Ｐゴシック"/>
              </a:rPr>
              <a:t> First enter global configuration mode.</a:t>
            </a:r>
            <a:endParaRPr lang="en-US" sz="1300" b="0" strike="noStrike" spc="-1">
              <a:latin typeface="Arial"/>
            </a:endParaRPr>
          </a:p>
          <a:p>
            <a:pPr marL="431640" lvl="2" indent="-169920">
              <a:lnSpc>
                <a:spcPct val="85000"/>
              </a:lnSpc>
              <a:spcBef>
                <a:spcPts val="391"/>
              </a:spcBef>
              <a:spcAft>
                <a:spcPts val="300"/>
              </a:spcAft>
              <a:buClr>
                <a:srgbClr val="000000"/>
              </a:buClr>
              <a:buFont typeface="Arial"/>
              <a:buChar char="•"/>
              <a:tabLst>
                <a:tab pos="0" algn="l"/>
              </a:tabLst>
            </a:pPr>
            <a:r>
              <a:rPr lang="en-US" sz="1300" b="0" strike="noStrike" spc="-1">
                <a:solidFill>
                  <a:srgbClr val="000000"/>
                </a:solidFill>
                <a:latin typeface="Arial"/>
                <a:ea typeface="ＭＳ Ｐゴシック"/>
              </a:rPr>
              <a:t> Next, use the </a:t>
            </a:r>
            <a:r>
              <a:rPr lang="en-US" sz="1300" b="1" strike="noStrike" spc="-1">
                <a:solidFill>
                  <a:srgbClr val="000000"/>
                </a:solidFill>
                <a:latin typeface="Arial"/>
                <a:ea typeface="ＭＳ Ｐゴシック"/>
              </a:rPr>
              <a:t>enable secret</a:t>
            </a:r>
            <a:r>
              <a:rPr lang="en-US" sz="1300" b="0" strike="noStrike" spc="-1">
                <a:solidFill>
                  <a:srgbClr val="000000"/>
                </a:solidFill>
                <a:latin typeface="Arial"/>
                <a:ea typeface="ＭＳ Ｐゴシック"/>
              </a:rPr>
              <a:t> </a:t>
            </a:r>
            <a:r>
              <a:rPr lang="en-US" sz="1300" b="0" i="1" strike="noStrike" spc="-1">
                <a:solidFill>
                  <a:srgbClr val="000000"/>
                </a:solidFill>
                <a:latin typeface="Arial"/>
                <a:ea typeface="ＭＳ Ｐゴシック"/>
              </a:rPr>
              <a:t>password</a:t>
            </a:r>
            <a:r>
              <a:rPr lang="en-US" sz="1300" b="0" strike="noStrike" spc="-1">
                <a:solidFill>
                  <a:srgbClr val="000000"/>
                </a:solidFill>
                <a:latin typeface="Arial"/>
                <a:ea typeface="ＭＳ Ｐゴシック"/>
              </a:rPr>
              <a:t> command. </a:t>
            </a:r>
            <a:endParaRPr lang="en-US" sz="1300" b="0" strike="noStrike" spc="-1">
              <a:latin typeface="Arial"/>
            </a:endParaRPr>
          </a:p>
        </p:txBody>
      </p:sp>
      <p:pic>
        <p:nvPicPr>
          <p:cNvPr id="384" name="Picture 1"/>
          <p:cNvPicPr/>
          <p:nvPr/>
        </p:nvPicPr>
        <p:blipFill>
          <a:blip r:embed="rId3"/>
          <a:stretch/>
        </p:blipFill>
        <p:spPr>
          <a:xfrm>
            <a:off x="4724280" y="1224000"/>
            <a:ext cx="3936240" cy="1104120"/>
          </a:xfrm>
          <a:prstGeom prst="rect">
            <a:avLst/>
          </a:prstGeom>
          <a:ln w="0">
            <a:noFill/>
          </a:ln>
        </p:spPr>
      </p:pic>
      <p:pic>
        <p:nvPicPr>
          <p:cNvPr id="385" name="Picture 2"/>
          <p:cNvPicPr/>
          <p:nvPr/>
        </p:nvPicPr>
        <p:blipFill>
          <a:blip r:embed="rId4"/>
          <a:stretch/>
        </p:blipFill>
        <p:spPr>
          <a:xfrm>
            <a:off x="4724280" y="2944080"/>
            <a:ext cx="3936240" cy="761400"/>
          </a:xfrm>
          <a:prstGeom prst="rect">
            <a:avLst/>
          </a:prstGeom>
          <a:ln w="0">
            <a:noFill/>
          </a:ln>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Basic Device Configuration</a:t>
            </a:r>
            <a:br>
              <a:rPr sz="2400"/>
            </a:br>
            <a:r>
              <a:rPr lang="en-US" sz="2400" b="0" strike="noStrike" spc="-1">
                <a:solidFill>
                  <a:srgbClr val="367187"/>
                </a:solidFill>
                <a:latin typeface="Arial"/>
                <a:ea typeface="ＭＳ Ｐゴシック"/>
              </a:rPr>
              <a:t>Configure Passwords (Cont.)</a:t>
            </a:r>
            <a:endParaRPr lang="en-US" sz="2400" b="0" strike="noStrike" spc="-1">
              <a:latin typeface="Arial"/>
            </a:endParaRPr>
          </a:p>
        </p:txBody>
      </p:sp>
      <p:sp>
        <p:nvSpPr>
          <p:cNvPr id="387" name="PlaceHolder 2"/>
          <p:cNvSpPr>
            <a:spLocks noGrp="1"/>
          </p:cNvSpPr>
          <p:nvPr>
            <p:ph/>
          </p:nvPr>
        </p:nvSpPr>
        <p:spPr>
          <a:xfrm>
            <a:off x="145440" y="938880"/>
            <a:ext cx="4425840" cy="1864440"/>
          </a:xfrm>
          <a:prstGeom prst="rect">
            <a:avLst/>
          </a:prstGeom>
          <a:noFill/>
          <a:ln w="0">
            <a:noFill/>
          </a:ln>
        </p:spPr>
        <p:txBody>
          <a:bodyPr lIns="90000" tIns="45000" rIns="182880" bIns="45000" numCol="1" spcCol="0" anchor="t">
            <a:noAutofit/>
          </a:bodyPr>
          <a:lstStyle/>
          <a:p>
            <a:pPr>
              <a:lnSpc>
                <a:spcPct val="85000"/>
              </a:lnSpc>
              <a:spcBef>
                <a:spcPts val="479"/>
              </a:spcBef>
              <a:spcAft>
                <a:spcPts val="601"/>
              </a:spcAft>
              <a:buNone/>
              <a:tabLst>
                <a:tab pos="0" algn="l"/>
              </a:tabLst>
            </a:pPr>
            <a:r>
              <a:rPr lang="en-US" sz="1600" b="0" strike="noStrike" spc="-1">
                <a:solidFill>
                  <a:srgbClr val="000000"/>
                </a:solidFill>
                <a:latin typeface="Arial"/>
                <a:ea typeface="ＭＳ Ｐゴシック"/>
              </a:rPr>
              <a:t>Securing VTY line access:</a:t>
            </a:r>
            <a:endParaRPr lang="en-US" sz="1600" b="0" strike="noStrike" spc="-1">
              <a:latin typeface="Arial"/>
            </a:endParaRPr>
          </a:p>
          <a:p>
            <a:pPr marL="431640" lvl="2" indent="-169920">
              <a:lnSpc>
                <a:spcPct val="85000"/>
              </a:lnSpc>
              <a:spcBef>
                <a:spcPts val="479"/>
              </a:spcBef>
              <a:spcAft>
                <a:spcPts val="300"/>
              </a:spcAft>
              <a:buClr>
                <a:srgbClr val="000000"/>
              </a:buClr>
              <a:buFont typeface="Arial"/>
              <a:buChar char="•"/>
              <a:tabLst>
                <a:tab pos="0" algn="l"/>
              </a:tabLst>
            </a:pPr>
            <a:r>
              <a:rPr lang="en-US" sz="1600" b="0" strike="noStrike" spc="-1">
                <a:solidFill>
                  <a:srgbClr val="000000"/>
                </a:solidFill>
                <a:latin typeface="Arial"/>
                <a:ea typeface="ＭＳ Ｐゴシック"/>
              </a:rPr>
              <a:t>First enter line VTY configuration mode using the </a:t>
            </a:r>
            <a:r>
              <a:rPr lang="en-US" sz="1600" b="1" strike="noStrike" spc="-1">
                <a:solidFill>
                  <a:srgbClr val="000000"/>
                </a:solidFill>
                <a:latin typeface="Arial"/>
                <a:ea typeface="ＭＳ Ｐゴシック"/>
              </a:rPr>
              <a:t>line vty 0 15 </a:t>
            </a:r>
            <a:r>
              <a:rPr lang="en-US" sz="1600" b="0" strike="noStrike" spc="-1">
                <a:solidFill>
                  <a:srgbClr val="000000"/>
                </a:solidFill>
                <a:latin typeface="Arial"/>
                <a:ea typeface="ＭＳ Ｐゴシック"/>
              </a:rPr>
              <a:t>command in global configuration mode.</a:t>
            </a:r>
            <a:endParaRPr lang="en-US" sz="1600" b="0" strike="noStrike" spc="-1">
              <a:latin typeface="Arial"/>
            </a:endParaRPr>
          </a:p>
          <a:p>
            <a:pPr marL="431640" lvl="2" indent="-169920">
              <a:lnSpc>
                <a:spcPct val="85000"/>
              </a:lnSpc>
              <a:spcBef>
                <a:spcPts val="479"/>
              </a:spcBef>
              <a:spcAft>
                <a:spcPts val="300"/>
              </a:spcAft>
              <a:buClr>
                <a:srgbClr val="000000"/>
              </a:buClr>
              <a:buFont typeface="Arial"/>
              <a:buChar char="•"/>
              <a:tabLst>
                <a:tab pos="0" algn="l"/>
              </a:tabLst>
            </a:pPr>
            <a:r>
              <a:rPr lang="en-US" sz="1600" b="0" strike="noStrike" spc="-1">
                <a:solidFill>
                  <a:srgbClr val="000000"/>
                </a:solidFill>
                <a:latin typeface="Arial"/>
                <a:ea typeface="ＭＳ Ｐゴシック"/>
              </a:rPr>
              <a:t>Next, specify the VTY password using the </a:t>
            </a:r>
            <a:r>
              <a:rPr lang="en-US" sz="1600" b="1" strike="noStrike" spc="-1">
                <a:solidFill>
                  <a:srgbClr val="000000"/>
                </a:solidFill>
                <a:latin typeface="Arial"/>
                <a:ea typeface="ＭＳ Ｐゴシック"/>
              </a:rPr>
              <a:t>password</a:t>
            </a:r>
            <a:r>
              <a:rPr lang="en-US" sz="1600" b="0" strike="noStrike" spc="-1">
                <a:solidFill>
                  <a:srgbClr val="000000"/>
                </a:solidFill>
                <a:latin typeface="Arial"/>
                <a:ea typeface="ＭＳ Ｐゴシック"/>
              </a:rPr>
              <a:t> </a:t>
            </a:r>
            <a:r>
              <a:rPr lang="en-US" sz="1600" b="0" i="1" strike="noStrike" spc="-1">
                <a:solidFill>
                  <a:srgbClr val="000000"/>
                </a:solidFill>
                <a:latin typeface="Arial"/>
                <a:ea typeface="ＭＳ Ｐゴシック"/>
              </a:rPr>
              <a:t>password</a:t>
            </a:r>
            <a:r>
              <a:rPr lang="en-US" sz="1600" b="0" strike="noStrike" spc="-1">
                <a:solidFill>
                  <a:srgbClr val="000000"/>
                </a:solidFill>
                <a:latin typeface="Arial"/>
                <a:ea typeface="ＭＳ Ｐゴシック"/>
              </a:rPr>
              <a:t> command. </a:t>
            </a:r>
            <a:endParaRPr lang="en-US" sz="1600" b="0" strike="noStrike" spc="-1">
              <a:latin typeface="Arial"/>
            </a:endParaRPr>
          </a:p>
          <a:p>
            <a:pPr marL="431640" lvl="2" indent="-169920">
              <a:lnSpc>
                <a:spcPct val="85000"/>
              </a:lnSpc>
              <a:spcBef>
                <a:spcPts val="479"/>
              </a:spcBef>
              <a:spcAft>
                <a:spcPts val="300"/>
              </a:spcAft>
              <a:buClr>
                <a:srgbClr val="000000"/>
              </a:buClr>
              <a:buFont typeface="Arial"/>
              <a:buChar char="•"/>
              <a:tabLst>
                <a:tab pos="0" algn="l"/>
              </a:tabLst>
            </a:pPr>
            <a:r>
              <a:rPr lang="en-US" sz="1600" b="0" strike="noStrike" spc="-1">
                <a:solidFill>
                  <a:srgbClr val="000000"/>
                </a:solidFill>
                <a:latin typeface="Arial"/>
                <a:ea typeface="ＭＳ Ｐゴシック"/>
              </a:rPr>
              <a:t>Finally, enable VTY access using the </a:t>
            </a:r>
            <a:r>
              <a:rPr lang="en-US" sz="1600" b="1" strike="noStrike" spc="-1">
                <a:solidFill>
                  <a:srgbClr val="000000"/>
                </a:solidFill>
                <a:latin typeface="Arial"/>
                <a:ea typeface="ＭＳ Ｐゴシック"/>
              </a:rPr>
              <a:t>login</a:t>
            </a:r>
            <a:r>
              <a:rPr lang="en-US" sz="1600" b="0" strike="noStrike" spc="-1">
                <a:solidFill>
                  <a:srgbClr val="000000"/>
                </a:solidFill>
                <a:latin typeface="Arial"/>
                <a:ea typeface="ＭＳ Ｐゴシック"/>
              </a:rPr>
              <a:t> command.</a:t>
            </a:r>
            <a:endParaRPr lang="en-US" sz="1600" b="0" strike="noStrike" spc="-1">
              <a:latin typeface="Arial"/>
            </a:endParaRPr>
          </a:p>
        </p:txBody>
      </p:sp>
      <p:sp>
        <p:nvSpPr>
          <p:cNvPr id="388" name="Content Placeholder 3"/>
          <p:cNvSpPr/>
          <p:nvPr/>
        </p:nvSpPr>
        <p:spPr>
          <a:xfrm>
            <a:off x="615240" y="3506040"/>
            <a:ext cx="8241480" cy="86688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marL="169920" indent="-169920">
              <a:lnSpc>
                <a:spcPct val="85000"/>
              </a:lnSpc>
              <a:spcBef>
                <a:spcPts val="479"/>
              </a:spcBef>
              <a:spcAft>
                <a:spcPts val="601"/>
              </a:spcAft>
              <a:buClr>
                <a:srgbClr val="58585B"/>
              </a:buClr>
              <a:buSzPct val="90000"/>
              <a:buFont typeface="Wingdings" charset="2"/>
              <a:buChar char=""/>
            </a:pPr>
            <a:r>
              <a:rPr lang="en-US" sz="1600" b="0" strike="noStrike" spc="-1">
                <a:solidFill>
                  <a:srgbClr val="000000"/>
                </a:solidFill>
                <a:latin typeface="Arial"/>
                <a:ea typeface="ＭＳ Ｐゴシック"/>
              </a:rPr>
              <a:t>Note: VTY lines enable remote access using Telnet or SSH to the device. Many Cisco switches support up to 16 VTY lines that are numbered 0 to 15. </a:t>
            </a:r>
            <a:endParaRPr lang="en-US" sz="1600" b="0" strike="noStrike" spc="-1">
              <a:latin typeface="Arial"/>
            </a:endParaRPr>
          </a:p>
        </p:txBody>
      </p:sp>
      <p:pic>
        <p:nvPicPr>
          <p:cNvPr id="389" name="Picture 5"/>
          <p:cNvPicPr/>
          <p:nvPr/>
        </p:nvPicPr>
        <p:blipFill>
          <a:blip r:embed="rId3"/>
          <a:stretch/>
        </p:blipFill>
        <p:spPr>
          <a:xfrm>
            <a:off x="4798080" y="1325520"/>
            <a:ext cx="3936240" cy="1091520"/>
          </a:xfrm>
          <a:prstGeom prst="rect">
            <a:avLst/>
          </a:prstGeom>
          <a:ln w="0">
            <a:noFill/>
          </a:ln>
        </p:spPr>
      </p:pic>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Basic Device Configuration</a:t>
            </a:r>
            <a:br>
              <a:rPr sz="2400"/>
            </a:br>
            <a:r>
              <a:rPr lang="en-US" sz="2400" b="0" strike="noStrike" spc="-1">
                <a:solidFill>
                  <a:srgbClr val="367187"/>
                </a:solidFill>
                <a:latin typeface="Arial"/>
                <a:ea typeface="ＭＳ Ｐゴシック"/>
              </a:rPr>
              <a:t>Encrypt Passwords</a:t>
            </a:r>
            <a:endParaRPr lang="en-US" sz="2400" b="0" strike="noStrike" spc="-1">
              <a:latin typeface="Arial"/>
            </a:endParaRPr>
          </a:p>
        </p:txBody>
      </p:sp>
      <p:sp>
        <p:nvSpPr>
          <p:cNvPr id="391" name="PlaceHolder 2"/>
          <p:cNvSpPr>
            <a:spLocks noGrp="1"/>
          </p:cNvSpPr>
          <p:nvPr>
            <p:ph/>
          </p:nvPr>
        </p:nvSpPr>
        <p:spPr>
          <a:xfrm>
            <a:off x="145440" y="938880"/>
            <a:ext cx="4571280" cy="1285200"/>
          </a:xfrm>
          <a:prstGeom prst="rect">
            <a:avLst/>
          </a:prstGeom>
          <a:noFill/>
          <a:ln w="0">
            <a:noFill/>
          </a:ln>
        </p:spPr>
        <p:txBody>
          <a:bodyPr lIns="90000" tIns="45000" rIns="182880" bIns="45000" numCol="1" spcCol="0" anchor="t">
            <a:noAutofit/>
          </a:bodyPr>
          <a:lstStyle/>
          <a:p>
            <a:pPr marL="169920" indent="-169920">
              <a:lnSpc>
                <a:spcPct val="85000"/>
              </a:lnSpc>
              <a:spcBef>
                <a:spcPts val="451"/>
              </a:spcBef>
              <a:spcAft>
                <a:spcPts val="601"/>
              </a:spcAft>
              <a:buClr>
                <a:srgbClr val="58585B"/>
              </a:buClr>
              <a:buSzPct val="90000"/>
              <a:buFont typeface="Wingdings" charset="2"/>
              <a:buChar char=""/>
            </a:pPr>
            <a:r>
              <a:rPr lang="en-US" sz="1500" b="0" strike="noStrike" spc="-1">
                <a:solidFill>
                  <a:srgbClr val="000000"/>
                </a:solidFill>
                <a:latin typeface="Arial"/>
                <a:ea typeface="ＭＳ Ｐゴシック"/>
              </a:rPr>
              <a:t>The startup-config and running-config files display most passwords in plaintext.</a:t>
            </a:r>
            <a:endParaRPr lang="en-US" sz="1500" b="0" strike="noStrike" spc="-1">
              <a:latin typeface="Arial"/>
            </a:endParaRPr>
          </a:p>
          <a:p>
            <a:pPr marL="169920" indent="-169920">
              <a:lnSpc>
                <a:spcPct val="85000"/>
              </a:lnSpc>
              <a:spcBef>
                <a:spcPts val="451"/>
              </a:spcBef>
              <a:spcAft>
                <a:spcPts val="601"/>
              </a:spcAft>
              <a:buClr>
                <a:srgbClr val="58585B"/>
              </a:buClr>
              <a:buSzPct val="90000"/>
              <a:buFont typeface="Wingdings" charset="2"/>
              <a:buChar char=""/>
            </a:pPr>
            <a:r>
              <a:rPr lang="en-US" sz="1500" b="0" strike="noStrike" spc="-1">
                <a:solidFill>
                  <a:srgbClr val="000000"/>
                </a:solidFill>
                <a:latin typeface="Arial"/>
                <a:ea typeface="ＭＳ Ｐゴシック"/>
              </a:rPr>
              <a:t>To encrypt all plaintext passwords, use the </a:t>
            </a:r>
            <a:r>
              <a:rPr lang="en-US" sz="1500" b="1" strike="noStrike" spc="-1">
                <a:solidFill>
                  <a:srgbClr val="000000"/>
                </a:solidFill>
                <a:latin typeface="Arial"/>
                <a:ea typeface="ＭＳ Ｐゴシック"/>
              </a:rPr>
              <a:t>service password-encryption</a:t>
            </a:r>
            <a:r>
              <a:rPr lang="en-US" sz="1500" b="0" strike="noStrike" spc="-1">
                <a:solidFill>
                  <a:srgbClr val="000000"/>
                </a:solidFill>
                <a:latin typeface="Arial"/>
                <a:ea typeface="ＭＳ Ｐゴシック"/>
              </a:rPr>
              <a:t> global config command.</a:t>
            </a:r>
            <a:endParaRPr lang="en-US" sz="1500" b="0" strike="noStrike" spc="-1">
              <a:latin typeface="Arial"/>
            </a:endParaRPr>
          </a:p>
        </p:txBody>
      </p:sp>
      <p:pic>
        <p:nvPicPr>
          <p:cNvPr id="392" name="Picture 1"/>
          <p:cNvPicPr/>
          <p:nvPr/>
        </p:nvPicPr>
        <p:blipFill>
          <a:blip r:embed="rId3"/>
          <a:stretch/>
        </p:blipFill>
        <p:spPr>
          <a:xfrm>
            <a:off x="145440" y="2649240"/>
            <a:ext cx="4571280" cy="775800"/>
          </a:xfrm>
          <a:prstGeom prst="rect">
            <a:avLst/>
          </a:prstGeom>
          <a:ln w="0">
            <a:noFill/>
          </a:ln>
        </p:spPr>
      </p:pic>
      <p:sp>
        <p:nvSpPr>
          <p:cNvPr id="393" name="Content Placeholder 3"/>
          <p:cNvSpPr/>
          <p:nvPr/>
        </p:nvSpPr>
        <p:spPr>
          <a:xfrm>
            <a:off x="4815360" y="938880"/>
            <a:ext cx="4039920" cy="756720"/>
          </a:xfrm>
          <a:prstGeom prst="rect">
            <a:avLst/>
          </a:prstGeom>
          <a:noFill/>
          <a:ln w="0">
            <a:noFill/>
          </a:ln>
        </p:spPr>
        <p:style>
          <a:lnRef idx="0">
            <a:scrgbClr r="0" g="0" b="0"/>
          </a:lnRef>
          <a:fillRef idx="0">
            <a:scrgbClr r="0" g="0" b="0"/>
          </a:fillRef>
          <a:effectRef idx="0">
            <a:scrgbClr r="0" g="0" b="0"/>
          </a:effectRef>
          <a:fontRef idx="minor"/>
        </p:style>
        <p:txBody>
          <a:bodyPr lIns="90000" tIns="45000" rIns="182880" bIns="45000" numCol="1" spcCol="0" anchor="t">
            <a:noAutofit/>
          </a:bodyPr>
          <a:lstStyle/>
          <a:p>
            <a:pPr marL="169920" indent="-169920">
              <a:lnSpc>
                <a:spcPct val="85000"/>
              </a:lnSpc>
              <a:spcBef>
                <a:spcPts val="451"/>
              </a:spcBef>
              <a:spcAft>
                <a:spcPts val="601"/>
              </a:spcAft>
              <a:buClr>
                <a:srgbClr val="58585B"/>
              </a:buClr>
              <a:buSzPct val="90000"/>
              <a:buFont typeface="Wingdings" charset="2"/>
              <a:buChar char=""/>
            </a:pPr>
            <a:r>
              <a:rPr lang="en-US" sz="1500" b="0" strike="noStrike" spc="-1">
                <a:solidFill>
                  <a:srgbClr val="000000"/>
                </a:solidFill>
                <a:latin typeface="Arial"/>
                <a:ea typeface="ＭＳ Ｐゴシック"/>
              </a:rPr>
              <a:t>Use the </a:t>
            </a:r>
            <a:r>
              <a:rPr lang="en-US" sz="1500" b="1" strike="noStrike" spc="-1">
                <a:solidFill>
                  <a:srgbClr val="000000"/>
                </a:solidFill>
                <a:latin typeface="Arial"/>
                <a:ea typeface="ＭＳ Ｐゴシック"/>
              </a:rPr>
              <a:t>show running-config </a:t>
            </a:r>
            <a:r>
              <a:rPr lang="en-US" sz="1500" b="0" strike="noStrike" spc="-1">
                <a:solidFill>
                  <a:srgbClr val="000000"/>
                </a:solidFill>
                <a:latin typeface="Arial"/>
                <a:ea typeface="ＭＳ Ｐゴシック"/>
              </a:rPr>
              <a:t>command to verify that the passwords on the device are now encrypted. </a:t>
            </a:r>
            <a:endParaRPr lang="en-US" sz="1500" b="0" strike="noStrike" spc="-1">
              <a:latin typeface="Arial"/>
            </a:endParaRPr>
          </a:p>
        </p:txBody>
      </p:sp>
      <p:pic>
        <p:nvPicPr>
          <p:cNvPr id="394" name="Picture 2"/>
          <p:cNvPicPr/>
          <p:nvPr/>
        </p:nvPicPr>
        <p:blipFill>
          <a:blip r:embed="rId4"/>
          <a:stretch/>
        </p:blipFill>
        <p:spPr>
          <a:xfrm>
            <a:off x="5235480" y="2031840"/>
            <a:ext cx="3199680" cy="2010240"/>
          </a:xfrm>
          <a:prstGeom prst="rect">
            <a:avLst/>
          </a:prstGeom>
          <a:ln w="0">
            <a:noFill/>
          </a:ln>
        </p:spPr>
      </p:pic>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Basic Device Configuration</a:t>
            </a:r>
            <a:br>
              <a:rPr sz="2400"/>
            </a:br>
            <a:r>
              <a:rPr lang="en-US" sz="2400" b="0" strike="noStrike" spc="-1">
                <a:solidFill>
                  <a:srgbClr val="367187"/>
                </a:solidFill>
                <a:latin typeface="Arial"/>
                <a:ea typeface="ＭＳ Ｐゴシック"/>
              </a:rPr>
              <a:t>Banner Messages</a:t>
            </a:r>
            <a:endParaRPr lang="en-US" sz="2400" b="0" strike="noStrike" spc="-1">
              <a:latin typeface="Arial"/>
            </a:endParaRPr>
          </a:p>
        </p:txBody>
      </p:sp>
      <p:sp>
        <p:nvSpPr>
          <p:cNvPr id="396" name="PlaceHolder 2"/>
          <p:cNvSpPr>
            <a:spLocks noGrp="1"/>
          </p:cNvSpPr>
          <p:nvPr>
            <p:ph/>
          </p:nvPr>
        </p:nvSpPr>
        <p:spPr>
          <a:xfrm>
            <a:off x="145440" y="953280"/>
            <a:ext cx="3857040" cy="1655640"/>
          </a:xfrm>
          <a:prstGeom prst="rect">
            <a:avLst/>
          </a:prstGeom>
          <a:noFill/>
          <a:ln w="0">
            <a:noFill/>
          </a:ln>
        </p:spPr>
        <p:txBody>
          <a:bodyPr lIns="90000" tIns="45000" rIns="182880" bIns="45000" numCol="1" spcCol="0" anchor="t">
            <a:noAutofit/>
          </a:bodyPr>
          <a:lstStyle/>
          <a:p>
            <a:pPr marL="169920" indent="-169920">
              <a:lnSpc>
                <a:spcPct val="85000"/>
              </a:lnSpc>
              <a:spcBef>
                <a:spcPts val="451"/>
              </a:spcBef>
              <a:spcAft>
                <a:spcPts val="601"/>
              </a:spcAft>
              <a:buClr>
                <a:srgbClr val="58585B"/>
              </a:buClr>
              <a:buSzPct val="90000"/>
              <a:buFont typeface="Wingdings" charset="2"/>
              <a:buChar char=""/>
            </a:pPr>
            <a:r>
              <a:rPr lang="en-US" sz="1500" b="0" strike="noStrike" spc="-1">
                <a:solidFill>
                  <a:srgbClr val="000000"/>
                </a:solidFill>
                <a:latin typeface="Arial"/>
                <a:ea typeface="ＭＳ Ｐゴシック"/>
              </a:rPr>
              <a:t>A banner message is important to warn unauthorized personnel from attempting to access the device. </a:t>
            </a:r>
            <a:endParaRPr lang="en-US" sz="1500" b="0" strike="noStrike" spc="-1">
              <a:latin typeface="Arial"/>
            </a:endParaRPr>
          </a:p>
          <a:p>
            <a:pPr marL="169920" indent="-169920">
              <a:lnSpc>
                <a:spcPct val="85000"/>
              </a:lnSpc>
              <a:spcBef>
                <a:spcPts val="451"/>
              </a:spcBef>
              <a:spcAft>
                <a:spcPts val="601"/>
              </a:spcAft>
              <a:buClr>
                <a:srgbClr val="58585B"/>
              </a:buClr>
              <a:buSzPct val="90000"/>
              <a:buFont typeface="Wingdings" charset="2"/>
              <a:buChar char=""/>
            </a:pPr>
            <a:r>
              <a:rPr lang="en-US" sz="1500" b="0" strike="noStrike" spc="-1">
                <a:solidFill>
                  <a:srgbClr val="000000"/>
                </a:solidFill>
                <a:latin typeface="Arial"/>
                <a:ea typeface="ＭＳ Ｐゴシック"/>
              </a:rPr>
              <a:t>To create a banner message of the day on a network device, use the </a:t>
            </a:r>
            <a:r>
              <a:rPr lang="en-US" sz="1500" b="1" strike="noStrike" spc="-1">
                <a:solidFill>
                  <a:srgbClr val="000000"/>
                </a:solidFill>
                <a:latin typeface="Arial"/>
                <a:ea typeface="ＭＳ Ｐゴシック"/>
              </a:rPr>
              <a:t>banner motd #</a:t>
            </a:r>
            <a:r>
              <a:rPr lang="en-US" sz="1500" b="0" strike="noStrike" spc="-1">
                <a:solidFill>
                  <a:srgbClr val="000000"/>
                </a:solidFill>
                <a:latin typeface="Arial"/>
                <a:ea typeface="ＭＳ Ｐゴシック"/>
              </a:rPr>
              <a:t> </a:t>
            </a:r>
            <a:r>
              <a:rPr lang="en-US" sz="1500" b="0" i="1" strike="noStrike" spc="-1">
                <a:solidFill>
                  <a:srgbClr val="000000"/>
                </a:solidFill>
                <a:latin typeface="Arial"/>
                <a:ea typeface="ＭＳ Ｐゴシック"/>
              </a:rPr>
              <a:t>the message of the day</a:t>
            </a:r>
            <a:r>
              <a:rPr lang="en-US" sz="1500" b="0" strike="noStrike" spc="-1">
                <a:solidFill>
                  <a:srgbClr val="000000"/>
                </a:solidFill>
                <a:latin typeface="Arial"/>
                <a:ea typeface="ＭＳ Ｐゴシック"/>
              </a:rPr>
              <a:t> </a:t>
            </a:r>
            <a:r>
              <a:rPr lang="en-US" sz="1500" b="1" strike="noStrike" spc="-1">
                <a:solidFill>
                  <a:srgbClr val="000000"/>
                </a:solidFill>
                <a:latin typeface="Arial"/>
                <a:ea typeface="ＭＳ Ｐゴシック"/>
              </a:rPr>
              <a:t>#</a:t>
            </a:r>
            <a:r>
              <a:rPr lang="en-US" sz="1500" b="0" strike="noStrike" spc="-1">
                <a:solidFill>
                  <a:srgbClr val="000000"/>
                </a:solidFill>
                <a:latin typeface="Arial"/>
                <a:ea typeface="ＭＳ Ｐゴシック"/>
              </a:rPr>
              <a:t> global config command. </a:t>
            </a:r>
            <a:endParaRPr lang="en-US" sz="1500" b="0" strike="noStrike" spc="-1">
              <a:latin typeface="Arial"/>
            </a:endParaRPr>
          </a:p>
        </p:txBody>
      </p:sp>
      <p:sp>
        <p:nvSpPr>
          <p:cNvPr id="397" name="TextBox 1"/>
          <p:cNvSpPr/>
          <p:nvPr/>
        </p:nvSpPr>
        <p:spPr>
          <a:xfrm>
            <a:off x="145440" y="3019320"/>
            <a:ext cx="3857040" cy="7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Arial"/>
                <a:ea typeface="ＭＳ Ｐゴシック"/>
              </a:rPr>
              <a:t>Note: The “#” in the command syntax is called the delimiting character. It is entered before and after the message. </a:t>
            </a:r>
            <a:endParaRPr lang="en-US" sz="1400" b="0" strike="noStrike" spc="-1">
              <a:latin typeface="Arial"/>
            </a:endParaRPr>
          </a:p>
        </p:txBody>
      </p:sp>
      <p:sp>
        <p:nvSpPr>
          <p:cNvPr id="398" name="TextBox 5"/>
          <p:cNvSpPr/>
          <p:nvPr/>
        </p:nvSpPr>
        <p:spPr>
          <a:xfrm>
            <a:off x="4306680" y="1850040"/>
            <a:ext cx="4798440" cy="287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300" b="0" strike="noStrike" spc="-1">
                <a:solidFill>
                  <a:srgbClr val="000000"/>
                </a:solidFill>
                <a:latin typeface="Arial"/>
                <a:ea typeface="ＭＳ Ｐゴシック"/>
              </a:rPr>
              <a:t>The banner will be displayed on attempts to access the device. </a:t>
            </a:r>
            <a:endParaRPr lang="en-US" sz="1300" b="0" strike="noStrike" spc="-1">
              <a:latin typeface="Arial"/>
            </a:endParaRPr>
          </a:p>
        </p:txBody>
      </p:sp>
      <p:pic>
        <p:nvPicPr>
          <p:cNvPr id="399" name="Picture 4"/>
          <p:cNvPicPr/>
          <p:nvPr/>
        </p:nvPicPr>
        <p:blipFill>
          <a:blip r:embed="rId3"/>
          <a:stretch/>
        </p:blipFill>
        <p:spPr>
          <a:xfrm>
            <a:off x="4643280" y="1155240"/>
            <a:ext cx="4114080" cy="441360"/>
          </a:xfrm>
          <a:prstGeom prst="rect">
            <a:avLst/>
          </a:prstGeom>
          <a:ln w="0">
            <a:noFill/>
          </a:ln>
        </p:spPr>
      </p:pic>
      <p:sp>
        <p:nvSpPr>
          <p:cNvPr id="400" name="Down Arrow 19"/>
          <p:cNvSpPr/>
          <p:nvPr/>
        </p:nvSpPr>
        <p:spPr>
          <a:xfrm>
            <a:off x="6512400" y="2210760"/>
            <a:ext cx="187200" cy="291600"/>
          </a:xfrm>
          <a:prstGeom prst="downArrow">
            <a:avLst>
              <a:gd name="adj1" fmla="val 50000"/>
              <a:gd name="adj2" fmla="val 50000"/>
            </a:avLst>
          </a:prstGeom>
          <a:solidFill>
            <a:srgbClr val="36A4D7"/>
          </a:solidFill>
          <a:ln>
            <a:noFill/>
          </a:ln>
        </p:spPr>
        <p:style>
          <a:lnRef idx="2">
            <a:schemeClr val="accent1">
              <a:shade val="50000"/>
            </a:schemeClr>
          </a:lnRef>
          <a:fillRef idx="1">
            <a:schemeClr val="accent1"/>
          </a:fillRef>
          <a:effectRef idx="0">
            <a:schemeClr val="accent1"/>
          </a:effectRef>
          <a:fontRef idx="minor"/>
        </p:style>
      </p:sp>
      <p:pic>
        <p:nvPicPr>
          <p:cNvPr id="401" name="Picture 20"/>
          <p:cNvPicPr/>
          <p:nvPr/>
        </p:nvPicPr>
        <p:blipFill>
          <a:blip r:embed="rId4"/>
          <a:stretch/>
        </p:blipFill>
        <p:spPr>
          <a:xfrm>
            <a:off x="5140800" y="2571840"/>
            <a:ext cx="2742480" cy="1632960"/>
          </a:xfrm>
          <a:prstGeom prst="rect">
            <a:avLst/>
          </a:prstGeom>
          <a:ln w="0">
            <a:noFill/>
          </a:ln>
        </p:spPr>
      </p:pic>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Basic Device Configuration</a:t>
            </a:r>
            <a:br>
              <a:rPr sz="2400"/>
            </a:br>
            <a:r>
              <a:rPr lang="en-US" sz="2400" b="0" strike="noStrike" spc="-1">
                <a:solidFill>
                  <a:srgbClr val="367187"/>
                </a:solidFill>
                <a:latin typeface="Arial"/>
                <a:ea typeface="ＭＳ Ｐゴシック"/>
              </a:rPr>
              <a:t>Video – Secure Administrative Access to a Switch</a:t>
            </a:r>
            <a:endParaRPr lang="en-US" sz="2400" b="0" strike="noStrike" spc="-1">
              <a:latin typeface="Arial"/>
            </a:endParaRPr>
          </a:p>
        </p:txBody>
      </p:sp>
      <p:sp>
        <p:nvSpPr>
          <p:cNvPr id="403"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This video will cover the following: </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Access the command line to secure the switch</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Secure access to the console port</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Secure virtual terminal access for remote access</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Encrypt passwords on the switch</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Configure the banner message</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Verify security changes</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416520" y="1848960"/>
            <a:ext cx="8279640" cy="86796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4600" b="0" strike="noStrike" spc="-1">
                <a:solidFill>
                  <a:srgbClr val="AFE8FB"/>
                </a:solidFill>
                <a:latin typeface="Arial"/>
                <a:ea typeface="ＭＳ Ｐゴシック"/>
              </a:rPr>
              <a:t>2.5 Save Configurations</a:t>
            </a:r>
            <a:endParaRPr lang="en-US" sz="4600" b="0" strike="noStrike" spc="-1">
              <a:latin typeface="Arial"/>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Save Configurations</a:t>
            </a:r>
            <a:br>
              <a:rPr sz="2400"/>
            </a:br>
            <a:r>
              <a:rPr lang="en-US" sz="2400" b="0" strike="noStrike" spc="-1">
                <a:solidFill>
                  <a:srgbClr val="367187"/>
                </a:solidFill>
                <a:latin typeface="Arial"/>
                <a:ea typeface="ＭＳ Ｐゴシック"/>
              </a:rPr>
              <a:t>Configuration Files</a:t>
            </a:r>
            <a:endParaRPr lang="en-US" sz="2400" b="0" strike="noStrike" spc="-1">
              <a:latin typeface="Arial"/>
            </a:endParaRPr>
          </a:p>
        </p:txBody>
      </p:sp>
      <p:sp>
        <p:nvSpPr>
          <p:cNvPr id="406" name="PlaceHolder 2"/>
          <p:cNvSpPr>
            <a:spLocks noGrp="1"/>
          </p:cNvSpPr>
          <p:nvPr>
            <p:ph/>
          </p:nvPr>
        </p:nvSpPr>
        <p:spPr>
          <a:xfrm>
            <a:off x="145440" y="938880"/>
            <a:ext cx="8852400" cy="184428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Wingdings" charset="2"/>
              <a:buChar char=""/>
            </a:pPr>
            <a:r>
              <a:rPr lang="en-US" sz="1500" b="0" strike="noStrike" spc="-1">
                <a:solidFill>
                  <a:srgbClr val="000000"/>
                </a:solidFill>
                <a:latin typeface="Arial"/>
                <a:ea typeface="ＭＳ Ｐゴシック"/>
              </a:rPr>
              <a:t>There are two system files that store the device configuration:</a:t>
            </a:r>
            <a:endParaRPr lang="en-US" sz="15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200" b="1" strike="noStrike" spc="-1">
                <a:solidFill>
                  <a:srgbClr val="000000"/>
                </a:solidFill>
                <a:latin typeface="Arial"/>
                <a:ea typeface="ＭＳ Ｐゴシック"/>
              </a:rPr>
              <a:t>startup-config</a:t>
            </a:r>
            <a:r>
              <a:rPr lang="en-US" sz="1200" b="0" strike="noStrike" spc="-1">
                <a:solidFill>
                  <a:srgbClr val="000000"/>
                </a:solidFill>
                <a:latin typeface="Arial"/>
                <a:ea typeface="ＭＳ Ｐゴシック"/>
              </a:rPr>
              <a:t> - This is the saved configuration file that is stored in NVRAM. It contains all the commands that will be used by the device upon startup or reboot. Flash does not lose its contents when the device is powered off. </a:t>
            </a:r>
            <a:endParaRPr lang="en-US" sz="12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200" b="1" strike="noStrike" spc="-1">
                <a:solidFill>
                  <a:srgbClr val="000000"/>
                </a:solidFill>
                <a:latin typeface="Arial"/>
                <a:ea typeface="ＭＳ Ｐゴシック"/>
              </a:rPr>
              <a:t>running-config</a:t>
            </a:r>
            <a:r>
              <a:rPr lang="en-US" sz="1200" b="0" strike="noStrike" spc="-1">
                <a:solidFill>
                  <a:srgbClr val="000000"/>
                </a:solidFill>
                <a:latin typeface="Arial"/>
                <a:ea typeface="ＭＳ Ｐゴシック"/>
              </a:rPr>
              <a:t> - This is stored in Random Access Memory (RAM). It reflects the current configuration. Modifying a running configuration affects the operation of a Cisco device immediately. RAM is volatile memory. It loses all of its content when the device is powered off or restarted.</a:t>
            </a:r>
            <a:endParaRPr lang="en-US" sz="1200" b="0" strike="noStrike" spc="-1">
              <a:latin typeface="Arial"/>
            </a:endParaRPr>
          </a:p>
          <a:p>
            <a:pPr marL="431640" lvl="2" indent="-169920">
              <a:lnSpc>
                <a:spcPct val="100000"/>
              </a:lnSpc>
              <a:spcBef>
                <a:spcPts val="300"/>
              </a:spcBef>
              <a:spcAft>
                <a:spcPts val="300"/>
              </a:spcAft>
              <a:buClr>
                <a:srgbClr val="000000"/>
              </a:buClr>
              <a:buFont typeface="Arial"/>
              <a:buChar char="•"/>
            </a:pPr>
            <a:r>
              <a:rPr lang="en-US" sz="1200" b="0" strike="noStrike" spc="-1">
                <a:solidFill>
                  <a:srgbClr val="000000"/>
                </a:solidFill>
                <a:latin typeface="Arial"/>
                <a:ea typeface="ＭＳ Ｐゴシック"/>
              </a:rPr>
              <a:t>To save changes made to the running configuration to the startup configuration file, use the </a:t>
            </a:r>
            <a:r>
              <a:rPr lang="en-US" sz="1200" b="1" strike="noStrike" spc="-1">
                <a:solidFill>
                  <a:srgbClr val="000000"/>
                </a:solidFill>
                <a:latin typeface="Arial"/>
                <a:ea typeface="ＭＳ Ｐゴシック"/>
              </a:rPr>
              <a:t>copy running-config startup-config</a:t>
            </a:r>
            <a:r>
              <a:rPr lang="en-US" sz="1200" b="0" strike="noStrike" spc="-1">
                <a:solidFill>
                  <a:srgbClr val="000000"/>
                </a:solidFill>
                <a:latin typeface="Arial"/>
                <a:ea typeface="ＭＳ Ｐゴシック"/>
              </a:rPr>
              <a:t> privileged EXEC mode command.</a:t>
            </a:r>
            <a:endParaRPr lang="en-US" sz="12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pic>
        <p:nvPicPr>
          <p:cNvPr id="407" name="Picture 7"/>
          <p:cNvPicPr/>
          <p:nvPr/>
        </p:nvPicPr>
        <p:blipFill>
          <a:blip r:embed="rId3"/>
          <a:stretch/>
        </p:blipFill>
        <p:spPr>
          <a:xfrm>
            <a:off x="641520" y="2923920"/>
            <a:ext cx="3796560" cy="1586880"/>
          </a:xfrm>
          <a:prstGeom prst="rect">
            <a:avLst/>
          </a:prstGeom>
          <a:ln w="0">
            <a:noFill/>
          </a:ln>
        </p:spPr>
      </p:pic>
      <p:pic>
        <p:nvPicPr>
          <p:cNvPr id="408" name="Picture 6"/>
          <p:cNvPicPr/>
          <p:nvPr/>
        </p:nvPicPr>
        <p:blipFill>
          <a:blip r:embed="rId4"/>
          <a:stretch/>
        </p:blipFill>
        <p:spPr>
          <a:xfrm>
            <a:off x="4705200" y="2923920"/>
            <a:ext cx="3796560" cy="1586880"/>
          </a:xfrm>
          <a:prstGeom prst="rect">
            <a:avLst/>
          </a:prstGeom>
          <a:ln w="0">
            <a:noFill/>
          </a:ln>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Save Configurations</a:t>
            </a:r>
            <a:br>
              <a:rPr sz="2400"/>
            </a:br>
            <a:r>
              <a:rPr lang="en-US" sz="2400" b="0" strike="noStrike" spc="-1">
                <a:solidFill>
                  <a:srgbClr val="367187"/>
                </a:solidFill>
                <a:latin typeface="Arial"/>
                <a:ea typeface="ＭＳ Ｐゴシック"/>
              </a:rPr>
              <a:t>Alter the Running Configurations</a:t>
            </a:r>
            <a:endParaRPr lang="en-US" sz="2400" b="0" strike="noStrike" spc="-1">
              <a:latin typeface="Arial"/>
            </a:endParaRPr>
          </a:p>
        </p:txBody>
      </p:sp>
      <p:sp>
        <p:nvSpPr>
          <p:cNvPr id="410" name="PlaceHolder 2"/>
          <p:cNvSpPr>
            <a:spLocks noGrp="1"/>
          </p:cNvSpPr>
          <p:nvPr>
            <p:ph/>
          </p:nvPr>
        </p:nvSpPr>
        <p:spPr>
          <a:xfrm>
            <a:off x="155520" y="798840"/>
            <a:ext cx="4411440" cy="3693240"/>
          </a:xfrm>
          <a:prstGeom prst="rect">
            <a:avLst/>
          </a:prstGeom>
          <a:noFill/>
          <a:ln w="0">
            <a:noFill/>
          </a:ln>
        </p:spPr>
        <p:txBody>
          <a:bodyPr lIns="90000" tIns="45000" rIns="182880" bIns="45000" numCol="1" spcCol="0" anchor="t">
            <a:noAutofit/>
          </a:bodyPr>
          <a:lstStyle/>
          <a:p>
            <a:pPr>
              <a:lnSpc>
                <a:spcPct val="85000"/>
              </a:lnSpc>
              <a:spcBef>
                <a:spcPts val="451"/>
              </a:spcBef>
              <a:spcAft>
                <a:spcPts val="601"/>
              </a:spcAft>
              <a:buNone/>
              <a:tabLst>
                <a:tab pos="0" algn="l"/>
              </a:tabLst>
            </a:pPr>
            <a:r>
              <a:rPr lang="en-US" sz="1500" b="0" strike="noStrike" spc="-1">
                <a:solidFill>
                  <a:srgbClr val="000000"/>
                </a:solidFill>
                <a:latin typeface="Arial"/>
                <a:ea typeface="ＭＳ Ｐゴシック"/>
              </a:rPr>
              <a:t>If changes made to the running config do not have the desired effect and the running-config has not yet been saved, you can restore the device to its previous configuration. To do this you can:</a:t>
            </a:r>
            <a:endParaRPr lang="en-US" sz="1500" b="0" strike="noStrike" spc="-1">
              <a:latin typeface="Arial"/>
            </a:endParaRPr>
          </a:p>
          <a:p>
            <a:pPr marL="358920" lvl="1" indent="-216000">
              <a:lnSpc>
                <a:spcPct val="85000"/>
              </a:lnSpc>
              <a:spcBef>
                <a:spcPts val="420"/>
              </a:spcBef>
              <a:spcAft>
                <a:spcPts val="300"/>
              </a:spcAft>
              <a:buClr>
                <a:srgbClr val="58585B"/>
              </a:buClr>
              <a:buFont typeface="Arial"/>
              <a:buChar char="•"/>
              <a:tabLst>
                <a:tab pos="0" algn="l"/>
              </a:tabLst>
            </a:pPr>
            <a:r>
              <a:rPr lang="en-US" sz="1400" b="0" strike="noStrike" spc="-1">
                <a:solidFill>
                  <a:srgbClr val="000000"/>
                </a:solidFill>
                <a:latin typeface="Arial"/>
                <a:ea typeface="ＭＳ Ｐゴシック"/>
              </a:rPr>
              <a:t>Remove the changed commands individually.</a:t>
            </a:r>
            <a:endParaRPr lang="en-US" sz="1400" b="0" strike="noStrike" spc="-1">
              <a:latin typeface="Arial"/>
            </a:endParaRPr>
          </a:p>
          <a:p>
            <a:pPr marL="358920" lvl="1" indent="-216000">
              <a:lnSpc>
                <a:spcPct val="85000"/>
              </a:lnSpc>
              <a:spcBef>
                <a:spcPts val="420"/>
              </a:spcBef>
              <a:spcAft>
                <a:spcPts val="300"/>
              </a:spcAft>
              <a:buClr>
                <a:srgbClr val="58585B"/>
              </a:buClr>
              <a:buFont typeface="Arial"/>
              <a:buChar char="•"/>
              <a:tabLst>
                <a:tab pos="0" algn="l"/>
              </a:tabLst>
            </a:pPr>
            <a:r>
              <a:rPr lang="en-US" sz="1400" b="0" strike="noStrike" spc="-1">
                <a:solidFill>
                  <a:srgbClr val="000000"/>
                </a:solidFill>
                <a:latin typeface="Arial"/>
                <a:ea typeface="ＭＳ Ｐゴシック"/>
              </a:rPr>
              <a:t>Reload the device using the </a:t>
            </a:r>
            <a:r>
              <a:rPr lang="en-US" sz="1400" b="1" strike="noStrike" spc="-1">
                <a:solidFill>
                  <a:srgbClr val="000000"/>
                </a:solidFill>
                <a:latin typeface="Arial"/>
                <a:ea typeface="ＭＳ Ｐゴシック"/>
              </a:rPr>
              <a:t>reload</a:t>
            </a:r>
            <a:r>
              <a:rPr lang="en-US" sz="1400" b="0" strike="noStrike" spc="-1">
                <a:solidFill>
                  <a:srgbClr val="000000"/>
                </a:solidFill>
                <a:latin typeface="Arial"/>
                <a:ea typeface="ＭＳ Ｐゴシック"/>
              </a:rPr>
              <a:t> command in privilege EXEC mode. </a:t>
            </a:r>
            <a:r>
              <a:rPr lang="en-US" sz="1400" b="0" i="1" strike="noStrike" spc="-1">
                <a:solidFill>
                  <a:srgbClr val="000000"/>
                </a:solidFill>
                <a:latin typeface="Arial"/>
                <a:ea typeface="ＭＳ Ｐゴシック"/>
              </a:rPr>
              <a:t>Note: This will cause the device to briefly go offline, leading to network downtime. </a:t>
            </a:r>
            <a:endParaRPr lang="en-US" sz="1400" b="0" strike="noStrike" spc="-1">
              <a:latin typeface="Arial"/>
            </a:endParaRPr>
          </a:p>
          <a:p>
            <a:pPr>
              <a:lnSpc>
                <a:spcPct val="85000"/>
              </a:lnSpc>
              <a:spcBef>
                <a:spcPts val="451"/>
              </a:spcBef>
              <a:spcAft>
                <a:spcPts val="601"/>
              </a:spcAft>
              <a:buNone/>
              <a:tabLst>
                <a:tab pos="0" algn="l"/>
              </a:tabLst>
            </a:pPr>
            <a:r>
              <a:rPr lang="en-US" sz="1500" b="0" strike="noStrike" spc="-1">
                <a:solidFill>
                  <a:srgbClr val="000000"/>
                </a:solidFill>
                <a:latin typeface="Arial"/>
                <a:ea typeface="ＭＳ Ｐゴシック"/>
              </a:rPr>
              <a:t>If the undesired changes were saved to the startup-config, it may be necessary to clear all the configurations using the </a:t>
            </a:r>
            <a:r>
              <a:rPr lang="en-US" sz="1500" b="1" strike="noStrike" spc="-1">
                <a:solidFill>
                  <a:srgbClr val="000000"/>
                </a:solidFill>
                <a:latin typeface="Arial"/>
                <a:ea typeface="ＭＳ Ｐゴシック"/>
              </a:rPr>
              <a:t>erase startup-config </a:t>
            </a:r>
            <a:r>
              <a:rPr lang="en-US" sz="1500" b="0" strike="noStrike" spc="-1">
                <a:solidFill>
                  <a:srgbClr val="000000"/>
                </a:solidFill>
                <a:latin typeface="Arial"/>
                <a:ea typeface="ＭＳ Ｐゴシック"/>
              </a:rPr>
              <a:t>command in privilege EXEC mode. </a:t>
            </a:r>
            <a:endParaRPr lang="en-US" sz="1500" b="0" strike="noStrike" spc="-1">
              <a:latin typeface="Arial"/>
            </a:endParaRPr>
          </a:p>
          <a:p>
            <a:pPr marL="358920" lvl="1" indent="-216000">
              <a:lnSpc>
                <a:spcPct val="85000"/>
              </a:lnSpc>
              <a:spcBef>
                <a:spcPts val="420"/>
              </a:spcBef>
              <a:spcAft>
                <a:spcPts val="300"/>
              </a:spcAft>
              <a:buClr>
                <a:srgbClr val="58585B"/>
              </a:buClr>
              <a:buFont typeface="Arial"/>
              <a:buChar char="•"/>
              <a:tabLst>
                <a:tab pos="0" algn="l"/>
              </a:tabLst>
            </a:pPr>
            <a:r>
              <a:rPr lang="en-US" sz="1400" b="0" strike="noStrike" spc="-1">
                <a:solidFill>
                  <a:srgbClr val="000000"/>
                </a:solidFill>
                <a:latin typeface="Arial"/>
                <a:ea typeface="ＭＳ Ｐゴシック"/>
              </a:rPr>
              <a:t>After erasing the startup-config, reload the device to clear the running-config file from RAM. </a:t>
            </a:r>
            <a:endParaRPr lang="en-US" sz="1400" b="0" strike="noStrike" spc="-1">
              <a:latin typeface="Arial"/>
            </a:endParaRPr>
          </a:p>
        </p:txBody>
      </p:sp>
      <p:pic>
        <p:nvPicPr>
          <p:cNvPr id="411" name="Picture 5"/>
          <p:cNvPicPr/>
          <p:nvPr/>
        </p:nvPicPr>
        <p:blipFill>
          <a:blip r:embed="rId3"/>
          <a:stretch/>
        </p:blipFill>
        <p:spPr>
          <a:xfrm>
            <a:off x="4576320" y="1279800"/>
            <a:ext cx="4402440" cy="577440"/>
          </a:xfrm>
          <a:prstGeom prst="rect">
            <a:avLst/>
          </a:prstGeom>
          <a:ln w="0">
            <a:noFill/>
          </a:ln>
        </p:spPr>
      </p:pic>
      <p:pic>
        <p:nvPicPr>
          <p:cNvPr id="412" name="Picture 1"/>
          <p:cNvPicPr/>
          <p:nvPr/>
        </p:nvPicPr>
        <p:blipFill>
          <a:blip r:embed="rId4"/>
          <a:stretch/>
        </p:blipFill>
        <p:spPr>
          <a:xfrm>
            <a:off x="4567680" y="3220920"/>
            <a:ext cx="4411440" cy="642240"/>
          </a:xfrm>
          <a:prstGeom prst="rect">
            <a:avLst/>
          </a:prstGeom>
          <a:ln w="0">
            <a:noFill/>
          </a:ln>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Save Configurations</a:t>
            </a:r>
            <a:br>
              <a:rPr sz="2400"/>
            </a:br>
            <a:r>
              <a:rPr lang="en-US" sz="2400" b="0" strike="noStrike" spc="-1">
                <a:solidFill>
                  <a:srgbClr val="367187"/>
                </a:solidFill>
                <a:latin typeface="Arial"/>
                <a:ea typeface="ＭＳ Ｐゴシック"/>
              </a:rPr>
              <a:t>Video – Alter the Running Configuration</a:t>
            </a:r>
            <a:endParaRPr lang="en-US" sz="2400" b="0" strike="noStrike" spc="-1">
              <a:latin typeface="Arial"/>
            </a:endParaRPr>
          </a:p>
        </p:txBody>
      </p:sp>
      <p:sp>
        <p:nvSpPr>
          <p:cNvPr id="414"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This video will cover the following: </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Copy the running-config file to the startup-config file</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Show the files in the flash or NVRAM directory</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Use command shortening</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Erase the startup-config file</a:t>
            </a:r>
            <a:endParaRPr lang="en-US" sz="1500" b="0" strike="noStrike" spc="-1">
              <a:latin typeface="Arial"/>
            </a:endParaRPr>
          </a:p>
          <a:p>
            <a:pPr marL="358920" lvl="1" indent="-216000">
              <a:lnSpc>
                <a:spcPct val="100000"/>
              </a:lnSpc>
              <a:spcBef>
                <a:spcPts val="300"/>
              </a:spcBef>
              <a:spcAft>
                <a:spcPts val="300"/>
              </a:spcAft>
              <a:buClr>
                <a:srgbClr val="58585B"/>
              </a:buClr>
              <a:buFont typeface="Arial"/>
              <a:buChar char="•"/>
              <a:tabLst>
                <a:tab pos="0" algn="l"/>
              </a:tabLst>
            </a:pPr>
            <a:r>
              <a:rPr lang="en-US" sz="1500" b="0" strike="noStrike" spc="-1">
                <a:solidFill>
                  <a:srgbClr val="000000"/>
                </a:solidFill>
                <a:latin typeface="Arial"/>
                <a:ea typeface="ＭＳ Ｐゴシック"/>
              </a:rPr>
              <a:t>Copy the start-config file to the running-config file</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Save Configurations</a:t>
            </a:r>
            <a:br>
              <a:rPr sz="1600"/>
            </a:br>
            <a:r>
              <a:rPr lang="en-US" sz="2400" b="0" strike="noStrike" spc="-1">
                <a:solidFill>
                  <a:srgbClr val="367187"/>
                </a:solidFill>
                <a:latin typeface="Arial"/>
                <a:ea typeface="ＭＳ Ｐゴシック"/>
              </a:rPr>
              <a:t>Capture Configuration to a Text File</a:t>
            </a:r>
            <a:endParaRPr lang="en-US" sz="2400" b="0" strike="noStrike" spc="-1">
              <a:latin typeface="Arial"/>
            </a:endParaRPr>
          </a:p>
        </p:txBody>
      </p:sp>
      <p:sp>
        <p:nvSpPr>
          <p:cNvPr id="416" name="PlaceHolder 2"/>
          <p:cNvSpPr>
            <a:spLocks noGrp="1"/>
          </p:cNvSpPr>
          <p:nvPr>
            <p:ph/>
          </p:nvPr>
        </p:nvSpPr>
        <p:spPr>
          <a:xfrm>
            <a:off x="145440" y="1026000"/>
            <a:ext cx="4425840" cy="2606040"/>
          </a:xfrm>
          <a:prstGeom prst="rect">
            <a:avLst/>
          </a:prstGeom>
          <a:noFill/>
          <a:ln w="0">
            <a:noFill/>
          </a:ln>
        </p:spPr>
        <p:txBody>
          <a:bodyPr lIns="90000" tIns="45000" rIns="182880" bIns="45000" numCol="1" spcCol="0" anchor="t">
            <a:noAutofit/>
          </a:bodyPr>
          <a:lstStyle/>
          <a:p>
            <a:pPr>
              <a:lnSpc>
                <a:spcPct val="85000"/>
              </a:lnSpc>
              <a:spcBef>
                <a:spcPts val="451"/>
              </a:spcBef>
              <a:spcAft>
                <a:spcPts val="601"/>
              </a:spcAft>
              <a:buNone/>
              <a:tabLst>
                <a:tab pos="0" algn="l"/>
              </a:tabLst>
            </a:pPr>
            <a:r>
              <a:rPr lang="en-US" sz="1500" b="0" strike="noStrike" spc="-1">
                <a:solidFill>
                  <a:srgbClr val="000000"/>
                </a:solidFill>
                <a:latin typeface="Arial"/>
                <a:ea typeface="ＭＳ Ｐゴシック"/>
              </a:rPr>
              <a:t>Configuration files can also be saved and archived to a text document. </a:t>
            </a:r>
            <a:endParaRPr lang="en-US" sz="1500" b="0" strike="noStrike" spc="-1">
              <a:latin typeface="Arial"/>
            </a:endParaRPr>
          </a:p>
          <a:p>
            <a:pPr marL="169920" indent="-169920">
              <a:lnSpc>
                <a:spcPct val="85000"/>
              </a:lnSpc>
              <a:spcBef>
                <a:spcPts val="451"/>
              </a:spcBef>
              <a:spcAft>
                <a:spcPts val="601"/>
              </a:spcAft>
              <a:buClr>
                <a:srgbClr val="58585B"/>
              </a:buClr>
              <a:buSzPct val="90000"/>
              <a:buFont typeface="Arial"/>
              <a:buChar char="•"/>
              <a:tabLst>
                <a:tab pos="0" algn="l"/>
              </a:tabLst>
            </a:pPr>
            <a:r>
              <a:rPr lang="en-US" sz="1500" b="1" strike="noStrike" spc="-1">
                <a:solidFill>
                  <a:srgbClr val="000000"/>
                </a:solidFill>
                <a:latin typeface="Arial"/>
                <a:ea typeface="ＭＳ Ｐゴシック"/>
              </a:rPr>
              <a:t>Step 1.</a:t>
            </a:r>
            <a:r>
              <a:rPr lang="en-US" sz="1500" b="0" strike="noStrike" spc="-1">
                <a:solidFill>
                  <a:srgbClr val="000000"/>
                </a:solidFill>
                <a:latin typeface="Arial"/>
                <a:ea typeface="ＭＳ Ｐゴシック"/>
              </a:rPr>
              <a:t> Open terminal emulation software, such as PuTTY or Tera Term, that is already connected to a switch.</a:t>
            </a:r>
            <a:endParaRPr lang="en-US" sz="1500" b="0" strike="noStrike" spc="-1">
              <a:latin typeface="Arial"/>
            </a:endParaRPr>
          </a:p>
          <a:p>
            <a:pPr marL="169920" indent="-169920">
              <a:lnSpc>
                <a:spcPct val="85000"/>
              </a:lnSpc>
              <a:spcBef>
                <a:spcPts val="451"/>
              </a:spcBef>
              <a:spcAft>
                <a:spcPts val="601"/>
              </a:spcAft>
              <a:buClr>
                <a:srgbClr val="58585B"/>
              </a:buClr>
              <a:buSzPct val="90000"/>
              <a:buFont typeface="Arial"/>
              <a:buChar char="•"/>
              <a:tabLst>
                <a:tab pos="0" algn="l"/>
              </a:tabLst>
            </a:pPr>
            <a:r>
              <a:rPr lang="en-US" sz="1500" b="1" strike="noStrike" spc="-1">
                <a:solidFill>
                  <a:srgbClr val="000000"/>
                </a:solidFill>
                <a:latin typeface="Arial"/>
                <a:ea typeface="ＭＳ Ｐゴシック"/>
              </a:rPr>
              <a:t>Step 2.</a:t>
            </a:r>
            <a:r>
              <a:rPr lang="en-US" sz="1500" b="0" strike="noStrike" spc="-1">
                <a:solidFill>
                  <a:srgbClr val="000000"/>
                </a:solidFill>
                <a:latin typeface="Arial"/>
                <a:ea typeface="ＭＳ Ｐゴシック"/>
              </a:rPr>
              <a:t> Enable logging in to the terminal software and assign a name and file location to save the log file. The figure displays that </a:t>
            </a:r>
            <a:r>
              <a:rPr lang="en-US" sz="1500" b="1" strike="noStrike" spc="-1">
                <a:solidFill>
                  <a:srgbClr val="000000"/>
                </a:solidFill>
                <a:latin typeface="Arial"/>
                <a:ea typeface="ＭＳ Ｐゴシック"/>
              </a:rPr>
              <a:t>All session output</a:t>
            </a:r>
            <a:r>
              <a:rPr lang="en-US" sz="1500" b="0" strike="noStrike" spc="-1">
                <a:solidFill>
                  <a:srgbClr val="000000"/>
                </a:solidFill>
                <a:latin typeface="Arial"/>
                <a:ea typeface="ＭＳ Ｐゴシック"/>
              </a:rPr>
              <a:t> will be captured to the file specified (i.e., MySwitchLogs).</a:t>
            </a:r>
            <a:endParaRPr lang="en-US" sz="1500" b="0" strike="noStrike" spc="-1">
              <a:latin typeface="Arial"/>
            </a:endParaRPr>
          </a:p>
        </p:txBody>
      </p:sp>
      <p:pic>
        <p:nvPicPr>
          <p:cNvPr id="417" name="Picture 2"/>
          <p:cNvPicPr/>
          <p:nvPr/>
        </p:nvPicPr>
        <p:blipFill>
          <a:blip r:embed="rId3"/>
          <a:stretch/>
        </p:blipFill>
        <p:spPr>
          <a:xfrm>
            <a:off x="5262480" y="798840"/>
            <a:ext cx="3096360" cy="3060000"/>
          </a:xfrm>
          <a:prstGeom prst="rect">
            <a:avLst/>
          </a:prstGeom>
          <a:ln w="0">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Cisco IOS Access</a:t>
            </a:r>
            <a:br>
              <a:rPr sz="2400"/>
            </a:br>
            <a:r>
              <a:rPr lang="en-US" sz="2400" b="0" strike="noStrike" spc="-1">
                <a:solidFill>
                  <a:srgbClr val="367187"/>
                </a:solidFill>
                <a:latin typeface="Arial"/>
                <a:ea typeface="ＭＳ Ｐゴシック"/>
              </a:rPr>
              <a:t>Operating Systems</a:t>
            </a:r>
            <a:endParaRPr lang="en-US" sz="2400" b="0" strike="noStrike" spc="-1">
              <a:latin typeface="Arial"/>
            </a:endParaRPr>
          </a:p>
        </p:txBody>
      </p:sp>
      <p:sp>
        <p:nvSpPr>
          <p:cNvPr id="284" name="PlaceHolder 2"/>
          <p:cNvSpPr>
            <a:spLocks noGrp="1"/>
          </p:cNvSpPr>
          <p:nvPr>
            <p:ph/>
          </p:nvPr>
        </p:nvSpPr>
        <p:spPr>
          <a:xfrm>
            <a:off x="144000" y="888480"/>
            <a:ext cx="3950280" cy="296712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600" b="1" strike="noStrike" spc="-1">
                <a:solidFill>
                  <a:srgbClr val="000000"/>
                </a:solidFill>
                <a:latin typeface="Arial"/>
                <a:ea typeface="ＭＳ Ｐゴシック"/>
              </a:rPr>
              <a:t>Shell</a:t>
            </a:r>
            <a:r>
              <a:rPr lang="en-US" sz="1600" b="0" strike="noStrike" spc="-1">
                <a:solidFill>
                  <a:srgbClr val="000000"/>
                </a:solidFill>
                <a:latin typeface="Arial"/>
                <a:ea typeface="ＭＳ Ｐゴシック"/>
              </a:rPr>
              <a:t> - The user interface that allows users to request specific tasks from the computer. These requests can be made either through the CLI or GUI interfaces.</a:t>
            </a:r>
            <a:endParaRPr lang="en-US" sz="16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600" b="1" strike="noStrike" spc="-1">
                <a:solidFill>
                  <a:srgbClr val="000000"/>
                </a:solidFill>
                <a:latin typeface="Arial"/>
                <a:ea typeface="ＭＳ Ｐゴシック"/>
              </a:rPr>
              <a:t>Kernel</a:t>
            </a:r>
            <a:r>
              <a:rPr lang="en-US" sz="1600" b="0" strike="noStrike" spc="-1">
                <a:solidFill>
                  <a:srgbClr val="000000"/>
                </a:solidFill>
                <a:latin typeface="Arial"/>
                <a:ea typeface="ＭＳ Ｐゴシック"/>
              </a:rPr>
              <a:t> - Communicates between the hardware and software of a computer and manages how hardware resources are used to meet software requirements.</a:t>
            </a:r>
            <a:endParaRPr lang="en-US" sz="16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600" b="1" strike="noStrike" spc="-1">
                <a:solidFill>
                  <a:srgbClr val="000000"/>
                </a:solidFill>
                <a:latin typeface="Arial"/>
                <a:ea typeface="ＭＳ Ｐゴシック"/>
              </a:rPr>
              <a:t>Hardware</a:t>
            </a:r>
            <a:r>
              <a:rPr lang="en-US" sz="1600" b="0" strike="noStrike" spc="-1">
                <a:solidFill>
                  <a:srgbClr val="000000"/>
                </a:solidFill>
                <a:latin typeface="Arial"/>
                <a:ea typeface="ＭＳ Ｐゴシック"/>
              </a:rPr>
              <a:t> - The physical part of a computer including underlying electronics.</a:t>
            </a:r>
            <a:endParaRPr lang="en-US" sz="1600" b="0" strike="noStrike" spc="-1">
              <a:latin typeface="Arial"/>
            </a:endParaRPr>
          </a:p>
          <a:p>
            <a:pPr>
              <a:lnSpc>
                <a:spcPct val="100000"/>
              </a:lnSpc>
              <a:spcBef>
                <a:spcPts val="601"/>
              </a:spcBef>
              <a:spcAft>
                <a:spcPts val="601"/>
              </a:spcAft>
              <a:buNone/>
            </a:pPr>
            <a:endParaRPr lang="en-US" sz="1500" b="0" strike="noStrike" spc="-1">
              <a:latin typeface="Arial"/>
            </a:endParaRPr>
          </a:p>
        </p:txBody>
      </p:sp>
      <p:pic>
        <p:nvPicPr>
          <p:cNvPr id="285" name="Picture 1"/>
          <p:cNvPicPr/>
          <p:nvPr/>
        </p:nvPicPr>
        <p:blipFill>
          <a:blip r:embed="rId3"/>
          <a:stretch/>
        </p:blipFill>
        <p:spPr>
          <a:xfrm>
            <a:off x="4326480" y="798840"/>
            <a:ext cx="4672800" cy="2721600"/>
          </a:xfrm>
          <a:prstGeom prst="rect">
            <a:avLst/>
          </a:prstGeom>
          <a:ln w="0">
            <a:noFill/>
          </a:ln>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Save Configurations</a:t>
            </a:r>
            <a:br>
              <a:rPr sz="2400"/>
            </a:br>
            <a:r>
              <a:rPr lang="en-US" sz="2400" b="0" strike="noStrike" spc="-1">
                <a:solidFill>
                  <a:srgbClr val="367187"/>
                </a:solidFill>
                <a:latin typeface="Arial"/>
                <a:ea typeface="ＭＳ Ｐゴシック"/>
              </a:rPr>
              <a:t>Capture Configuration to a Text File (Cont.)</a:t>
            </a:r>
            <a:endParaRPr lang="en-US" sz="2400" b="0" strike="noStrike" spc="-1">
              <a:latin typeface="Arial"/>
            </a:endParaRPr>
          </a:p>
        </p:txBody>
      </p:sp>
      <p:sp>
        <p:nvSpPr>
          <p:cNvPr id="419" name="PlaceHolder 2"/>
          <p:cNvSpPr>
            <a:spLocks noGrp="1"/>
          </p:cNvSpPr>
          <p:nvPr>
            <p:ph/>
          </p:nvPr>
        </p:nvSpPr>
        <p:spPr>
          <a:xfrm>
            <a:off x="145440" y="1026000"/>
            <a:ext cx="4425840" cy="2031480"/>
          </a:xfrm>
          <a:prstGeom prst="rect">
            <a:avLst/>
          </a:prstGeom>
          <a:noFill/>
          <a:ln w="0">
            <a:noFill/>
          </a:ln>
        </p:spPr>
        <p:txBody>
          <a:bodyPr lIns="90000" tIns="45000" rIns="182880" bIns="45000" numCol="1" spcCol="0" anchor="t">
            <a:noAutofit/>
          </a:bodyPr>
          <a:lstStyle/>
          <a:p>
            <a:pPr marL="169920" indent="-169920">
              <a:lnSpc>
                <a:spcPct val="85000"/>
              </a:lnSpc>
              <a:spcBef>
                <a:spcPts val="451"/>
              </a:spcBef>
              <a:spcAft>
                <a:spcPts val="601"/>
              </a:spcAft>
              <a:buClr>
                <a:srgbClr val="58585B"/>
              </a:buClr>
              <a:buSzPct val="90000"/>
              <a:buFont typeface="Arial"/>
              <a:buChar char="•"/>
            </a:pPr>
            <a:r>
              <a:rPr lang="en-US" sz="1500" b="1" strike="noStrike" spc="-1">
                <a:solidFill>
                  <a:srgbClr val="000000"/>
                </a:solidFill>
                <a:latin typeface="Arial"/>
                <a:ea typeface="ＭＳ Ｐゴシック"/>
              </a:rPr>
              <a:t>Step 3.</a:t>
            </a:r>
            <a:r>
              <a:rPr lang="en-US" sz="1500" b="0" strike="noStrike" spc="-1">
                <a:solidFill>
                  <a:srgbClr val="000000"/>
                </a:solidFill>
                <a:latin typeface="Arial"/>
                <a:ea typeface="ＭＳ Ｐゴシック"/>
              </a:rPr>
              <a:t> Execute the </a:t>
            </a:r>
            <a:r>
              <a:rPr lang="en-US" sz="1500" b="1" strike="noStrike" spc="-1">
                <a:solidFill>
                  <a:srgbClr val="000000"/>
                </a:solidFill>
                <a:latin typeface="Arial"/>
                <a:ea typeface="ＭＳ Ｐゴシック"/>
              </a:rPr>
              <a:t>show running-config</a:t>
            </a:r>
            <a:r>
              <a:rPr lang="en-US" sz="1500" b="0" strike="noStrike" spc="-1">
                <a:solidFill>
                  <a:srgbClr val="000000"/>
                </a:solidFill>
                <a:latin typeface="Arial"/>
                <a:ea typeface="ＭＳ Ｐゴシック"/>
              </a:rPr>
              <a:t> or </a:t>
            </a:r>
            <a:r>
              <a:rPr lang="en-US" sz="1500" b="1" strike="noStrike" spc="-1">
                <a:solidFill>
                  <a:srgbClr val="000000"/>
                </a:solidFill>
                <a:latin typeface="Arial"/>
                <a:ea typeface="ＭＳ Ｐゴシック"/>
              </a:rPr>
              <a:t>show startup-config</a:t>
            </a:r>
            <a:r>
              <a:rPr lang="en-US" sz="1500" b="0" strike="noStrike" spc="-1">
                <a:solidFill>
                  <a:srgbClr val="000000"/>
                </a:solidFill>
                <a:latin typeface="Arial"/>
                <a:ea typeface="ＭＳ Ｐゴシック"/>
              </a:rPr>
              <a:t> command at the privileged EXEC prompt. Text displayed in the terminal window will be placed into the chosen file. </a:t>
            </a:r>
            <a:endParaRPr lang="en-US" sz="1500" b="0" strike="noStrike" spc="-1">
              <a:latin typeface="Arial"/>
            </a:endParaRPr>
          </a:p>
          <a:p>
            <a:pPr marL="169920" indent="-169920">
              <a:lnSpc>
                <a:spcPct val="85000"/>
              </a:lnSpc>
              <a:spcBef>
                <a:spcPts val="451"/>
              </a:spcBef>
              <a:spcAft>
                <a:spcPts val="601"/>
              </a:spcAft>
              <a:buClr>
                <a:srgbClr val="58585B"/>
              </a:buClr>
              <a:buSzPct val="90000"/>
              <a:buFont typeface="Arial"/>
              <a:buChar char="•"/>
            </a:pPr>
            <a:r>
              <a:rPr lang="en-US" sz="1500" b="1" strike="noStrike" spc="-1">
                <a:solidFill>
                  <a:srgbClr val="000000"/>
                </a:solidFill>
                <a:latin typeface="Arial"/>
                <a:ea typeface="ＭＳ Ｐゴシック"/>
              </a:rPr>
              <a:t>Step 4.</a:t>
            </a:r>
            <a:r>
              <a:rPr lang="en-US" sz="1500" b="0" strike="noStrike" spc="-1">
                <a:solidFill>
                  <a:srgbClr val="000000"/>
                </a:solidFill>
                <a:latin typeface="Arial"/>
                <a:ea typeface="ＭＳ Ｐゴシック"/>
              </a:rPr>
              <a:t> Disable logging in the terminal software. The figure shows how to disable logging by choosing the </a:t>
            </a:r>
            <a:r>
              <a:rPr lang="en-US" sz="1500" b="1" strike="noStrike" spc="-1">
                <a:solidFill>
                  <a:srgbClr val="000000"/>
                </a:solidFill>
                <a:latin typeface="Arial"/>
                <a:ea typeface="ＭＳ Ｐゴシック"/>
              </a:rPr>
              <a:t>None</a:t>
            </a:r>
            <a:r>
              <a:rPr lang="en-US" sz="1500" b="0" strike="noStrike" spc="-1">
                <a:solidFill>
                  <a:srgbClr val="000000"/>
                </a:solidFill>
                <a:latin typeface="Arial"/>
                <a:ea typeface="ＭＳ Ｐゴシック"/>
              </a:rPr>
              <a:t> session logging option</a:t>
            </a:r>
            <a:endParaRPr lang="en-US" sz="1500" b="0" strike="noStrike" spc="-1">
              <a:latin typeface="Arial"/>
            </a:endParaRPr>
          </a:p>
        </p:txBody>
      </p:sp>
      <p:sp>
        <p:nvSpPr>
          <p:cNvPr id="420" name="TextBox 6"/>
          <p:cNvSpPr/>
          <p:nvPr/>
        </p:nvSpPr>
        <p:spPr>
          <a:xfrm>
            <a:off x="145440" y="3393000"/>
            <a:ext cx="4643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Arial"/>
                <a:ea typeface="ＭＳ Ｐゴシック"/>
              </a:rPr>
              <a:t>Note: The text file created can be used as a record of how the device is currently implemented. The file could require editing before being used to restore a saved configuration to a device.</a:t>
            </a:r>
            <a:endParaRPr lang="en-US" sz="1400" b="0" strike="noStrike" spc="-1">
              <a:latin typeface="Arial"/>
            </a:endParaRPr>
          </a:p>
        </p:txBody>
      </p:sp>
      <p:pic>
        <p:nvPicPr>
          <p:cNvPr id="421" name="Picture 4"/>
          <p:cNvPicPr/>
          <p:nvPr/>
        </p:nvPicPr>
        <p:blipFill>
          <a:blip r:embed="rId3"/>
          <a:stretch/>
        </p:blipFill>
        <p:spPr>
          <a:xfrm>
            <a:off x="5324400" y="1207080"/>
            <a:ext cx="3301200" cy="507240"/>
          </a:xfrm>
          <a:prstGeom prst="rect">
            <a:avLst/>
          </a:prstGeom>
          <a:ln w="0">
            <a:noFill/>
          </a:ln>
        </p:spPr>
      </p:pic>
      <p:pic>
        <p:nvPicPr>
          <p:cNvPr id="422" name="Picture 1"/>
          <p:cNvPicPr/>
          <p:nvPr/>
        </p:nvPicPr>
        <p:blipFill>
          <a:blip r:embed="rId4"/>
          <a:stretch/>
        </p:blipFill>
        <p:spPr>
          <a:xfrm>
            <a:off x="5690880" y="2123280"/>
            <a:ext cx="2568600" cy="2538000"/>
          </a:xfrm>
          <a:prstGeom prst="rect">
            <a:avLst/>
          </a:prstGeom>
          <a:ln w="0">
            <a:noFill/>
          </a:ln>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Save Configurations</a:t>
            </a:r>
            <a:br>
              <a:rPr sz="2400"/>
            </a:br>
            <a:r>
              <a:rPr lang="en-US" sz="2400" b="0" strike="noStrike" spc="-1">
                <a:solidFill>
                  <a:srgbClr val="367187"/>
                </a:solidFill>
                <a:latin typeface="Arial"/>
                <a:ea typeface="ＭＳ Ｐゴシック"/>
              </a:rPr>
              <a:t>Packet Tracer – Configure Initial Switch Settings</a:t>
            </a:r>
            <a:endParaRPr lang="en-US" sz="2400" b="0" strike="noStrike" spc="-1">
              <a:latin typeface="Arial"/>
            </a:endParaRPr>
          </a:p>
        </p:txBody>
      </p:sp>
      <p:sp>
        <p:nvSpPr>
          <p:cNvPr id="424"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In this Packet Tracer, you will do the following: </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Verify the Default Switch Configuration</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Configure a Basic Switch Configuration</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Configure a MOTD Banner</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Save Configuration Files to NVRAM</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Configure a second Switch</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416520" y="1798200"/>
            <a:ext cx="8279640" cy="91872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4600" b="0" strike="noStrike" spc="-1">
                <a:solidFill>
                  <a:srgbClr val="AFE8FB"/>
                </a:solidFill>
                <a:latin typeface="Arial"/>
                <a:ea typeface="ＭＳ Ｐゴシック"/>
              </a:rPr>
              <a:t>2.6 Ports and Addresses</a:t>
            </a:r>
            <a:endParaRPr lang="en-US" sz="4600" b="0" strike="noStrike" spc="-1">
              <a:latin typeface="Arial"/>
            </a:endParaRP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Ports and Addresses</a:t>
            </a:r>
            <a:br>
              <a:rPr sz="2400"/>
            </a:br>
            <a:r>
              <a:rPr lang="en-US" sz="2400" b="0" strike="noStrike" spc="-1">
                <a:solidFill>
                  <a:srgbClr val="367187"/>
                </a:solidFill>
                <a:latin typeface="Arial"/>
                <a:ea typeface="ＭＳ Ｐゴシック"/>
              </a:rPr>
              <a:t>IP Addresses</a:t>
            </a:r>
            <a:endParaRPr lang="en-US" sz="2400" b="0" strike="noStrike" spc="-1">
              <a:latin typeface="Arial"/>
            </a:endParaRPr>
          </a:p>
        </p:txBody>
      </p:sp>
      <p:sp>
        <p:nvSpPr>
          <p:cNvPr id="427" name="PlaceHolder 2"/>
          <p:cNvSpPr>
            <a:spLocks noGrp="1"/>
          </p:cNvSpPr>
          <p:nvPr>
            <p:ph/>
          </p:nvPr>
        </p:nvSpPr>
        <p:spPr>
          <a:xfrm>
            <a:off x="145440" y="878040"/>
            <a:ext cx="4966200" cy="3469680"/>
          </a:xfrm>
          <a:prstGeom prst="rect">
            <a:avLst/>
          </a:prstGeom>
          <a:noFill/>
          <a:ln w="0">
            <a:noFill/>
          </a:ln>
        </p:spPr>
        <p:txBody>
          <a:bodyPr lIns="90000" tIns="45000" rIns="182880" bIns="45000" numCol="1" spcCol="0" anchor="t">
            <a:noAutofit/>
          </a:bodyPr>
          <a:lstStyle/>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The use of IP addresses is the primary means of enabling devices to locate one another and establish end-to-end communication on the internet. </a:t>
            </a:r>
            <a:endParaRPr lang="en-US" sz="1600" b="0" strike="noStrike" spc="-1">
              <a:latin typeface="Arial"/>
            </a:endParaRPr>
          </a:p>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The structure of an IPv4 address is called dotted decimal notation and is represented by four decimal numbers between 0 and 255.</a:t>
            </a:r>
            <a:endParaRPr lang="en-US" sz="1600" b="0" strike="noStrike" spc="-1">
              <a:latin typeface="Arial"/>
            </a:endParaRPr>
          </a:p>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An IPv4 subnet mask is a 32-bit value that differentiates the network portion of the address from the host portion. Coupled with the IPv4 address, the subnet mask determines to which subnet the device is a member.</a:t>
            </a:r>
            <a:endParaRPr lang="en-US" sz="1600" b="0" strike="noStrike" spc="-1">
              <a:latin typeface="Arial"/>
            </a:endParaRPr>
          </a:p>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The default gateway address is the IP address of the router that the host will use to access remote networks, including the internet.</a:t>
            </a:r>
            <a:endParaRPr lang="en-US" sz="1600" b="0" strike="noStrike" spc="-1">
              <a:latin typeface="Arial"/>
            </a:endParaRPr>
          </a:p>
        </p:txBody>
      </p:sp>
      <p:pic>
        <p:nvPicPr>
          <p:cNvPr id="428" name="Picture 1"/>
          <p:cNvPicPr/>
          <p:nvPr/>
        </p:nvPicPr>
        <p:blipFill>
          <a:blip r:embed="rId3"/>
          <a:stretch/>
        </p:blipFill>
        <p:spPr>
          <a:xfrm>
            <a:off x="5431680" y="798840"/>
            <a:ext cx="2804760" cy="3185280"/>
          </a:xfrm>
          <a:prstGeom prst="rect">
            <a:avLst/>
          </a:prstGeom>
          <a:ln w="0">
            <a:noFill/>
          </a:ln>
        </p:spPr>
      </p:pic>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Ports and Addresses</a:t>
            </a:r>
            <a:br>
              <a:rPr sz="2400"/>
            </a:br>
            <a:r>
              <a:rPr lang="en-US" sz="2400" b="0" strike="noStrike" spc="-1">
                <a:solidFill>
                  <a:srgbClr val="367187"/>
                </a:solidFill>
                <a:latin typeface="Arial"/>
                <a:ea typeface="ＭＳ Ｐゴシック"/>
              </a:rPr>
              <a:t>IP Addresses (Cont.)</a:t>
            </a:r>
            <a:endParaRPr lang="en-US" sz="2400" b="0" strike="noStrike" spc="-1">
              <a:latin typeface="Arial"/>
            </a:endParaRPr>
          </a:p>
        </p:txBody>
      </p:sp>
      <p:sp>
        <p:nvSpPr>
          <p:cNvPr id="430" name="PlaceHolder 2"/>
          <p:cNvSpPr>
            <a:spLocks noGrp="1"/>
          </p:cNvSpPr>
          <p:nvPr>
            <p:ph/>
          </p:nvPr>
        </p:nvSpPr>
        <p:spPr>
          <a:xfrm>
            <a:off x="145440" y="878040"/>
            <a:ext cx="4425840" cy="2482560"/>
          </a:xfrm>
          <a:prstGeom prst="rect">
            <a:avLst/>
          </a:prstGeom>
          <a:noFill/>
          <a:ln w="0">
            <a:noFill/>
          </a:ln>
        </p:spPr>
        <p:txBody>
          <a:bodyPr lIns="90000" tIns="45000" rIns="182880" bIns="45000" numCol="1" spcCol="0" anchor="t">
            <a:noAutofit/>
          </a:bodyPr>
          <a:lstStyle/>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IPv6 addresses are 128 bits in length and written as a string of hexadecimal values. Every four bits is represented by a single hexadecimal digit; for a total of 32 hexadecimal values. Groups of four hexadecimal digits are separated by a colon “:”. </a:t>
            </a:r>
            <a:endParaRPr lang="en-US" sz="1600" b="0" strike="noStrike" spc="-1">
              <a:latin typeface="Arial"/>
            </a:endParaRPr>
          </a:p>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IPv6 addresses are not case-sensitive and can be written in either lowercase or uppercase.</a:t>
            </a:r>
            <a:endParaRPr lang="en-US" sz="1600" b="0" strike="noStrike" spc="-1">
              <a:latin typeface="Arial"/>
            </a:endParaRPr>
          </a:p>
        </p:txBody>
      </p:sp>
      <p:sp>
        <p:nvSpPr>
          <p:cNvPr id="431" name="Rectangle 4"/>
          <p:cNvSpPr/>
          <p:nvPr/>
        </p:nvSpPr>
        <p:spPr>
          <a:xfrm>
            <a:off x="355680" y="3361320"/>
            <a:ext cx="457128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1" strike="noStrike" spc="-1">
                <a:solidFill>
                  <a:srgbClr val="000000"/>
                </a:solidFill>
                <a:latin typeface="CiscoSans"/>
                <a:ea typeface="ＭＳ Ｐゴシック"/>
              </a:rPr>
              <a:t>Note</a:t>
            </a:r>
            <a:r>
              <a:rPr lang="en-US" sz="1400" b="0" strike="noStrike" spc="-1">
                <a:solidFill>
                  <a:srgbClr val="000000"/>
                </a:solidFill>
                <a:latin typeface="CiscoSans"/>
                <a:ea typeface="ＭＳ Ｐゴシック"/>
              </a:rPr>
              <a:t>: IP in this course refers to both the IPv4 and IPv6 protocols. IPv6 is the most recent version of IP and is replacing the more common IPv4.</a:t>
            </a:r>
            <a:endParaRPr lang="en-US" sz="1400" b="0" strike="noStrike" spc="-1">
              <a:latin typeface="Arial"/>
            </a:endParaRPr>
          </a:p>
        </p:txBody>
      </p:sp>
      <p:pic>
        <p:nvPicPr>
          <p:cNvPr id="432" name="Picture 2"/>
          <p:cNvPicPr/>
          <p:nvPr/>
        </p:nvPicPr>
        <p:blipFill>
          <a:blip r:embed="rId3"/>
          <a:stretch/>
        </p:blipFill>
        <p:spPr>
          <a:xfrm>
            <a:off x="5078880" y="798840"/>
            <a:ext cx="3561840" cy="2992320"/>
          </a:xfrm>
          <a:prstGeom prst="rect">
            <a:avLst/>
          </a:prstGeom>
          <a:ln w="0">
            <a:noFill/>
          </a:ln>
        </p:spPr>
      </p:pic>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Ports and Addresses</a:t>
            </a:r>
            <a:br>
              <a:rPr sz="2400"/>
            </a:br>
            <a:r>
              <a:rPr lang="en-US" sz="2400" b="0" strike="noStrike" spc="-1">
                <a:solidFill>
                  <a:srgbClr val="367187"/>
                </a:solidFill>
                <a:latin typeface="Arial"/>
                <a:ea typeface="ＭＳ Ｐゴシック"/>
              </a:rPr>
              <a:t>Interfaces and Ports</a:t>
            </a:r>
            <a:endParaRPr lang="en-US" sz="2400" b="0" strike="noStrike" spc="-1">
              <a:latin typeface="Arial"/>
            </a:endParaRPr>
          </a:p>
        </p:txBody>
      </p:sp>
      <p:sp>
        <p:nvSpPr>
          <p:cNvPr id="434" name="PlaceHolder 2"/>
          <p:cNvSpPr>
            <a:spLocks noGrp="1"/>
          </p:cNvSpPr>
          <p:nvPr>
            <p:ph/>
          </p:nvPr>
        </p:nvSpPr>
        <p:spPr>
          <a:xfrm>
            <a:off x="145440" y="798840"/>
            <a:ext cx="3975480" cy="3823200"/>
          </a:xfrm>
          <a:prstGeom prst="rect">
            <a:avLst/>
          </a:prstGeom>
          <a:noFill/>
          <a:ln w="0">
            <a:noFill/>
          </a:ln>
        </p:spPr>
        <p:txBody>
          <a:bodyPr lIns="90000" tIns="45000" rIns="182880" bIns="45000" numCol="1" spcCol="0" anchor="t">
            <a:noAutofit/>
          </a:bodyPr>
          <a:lstStyle/>
          <a:p>
            <a:pPr marL="169920" indent="-169920">
              <a:lnSpc>
                <a:spcPct val="85000"/>
              </a:lnSpc>
              <a:spcBef>
                <a:spcPts val="45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Network communications depend on end user device interfaces, networking device interfaces, and the cables that connect them.</a:t>
            </a:r>
            <a:endParaRPr lang="en-US" sz="1500" b="0" strike="noStrike" spc="-1">
              <a:latin typeface="Arial"/>
            </a:endParaRPr>
          </a:p>
          <a:p>
            <a:pPr marL="169920" indent="-169920">
              <a:lnSpc>
                <a:spcPct val="85000"/>
              </a:lnSpc>
              <a:spcBef>
                <a:spcPts val="45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Types of network media include twisted-pair copper cables, fiber-optic cables, coaxial cables, or wireless.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Different types of network media have different features and benefits. Some of the differences between various types of media include:</a:t>
            </a:r>
            <a:endParaRPr lang="en-US" sz="1500" b="0" strike="noStrike" spc="-1">
              <a:latin typeface="Arial"/>
            </a:endParaRPr>
          </a:p>
          <a:p>
            <a:pPr marL="503280" lvl="3" indent="-169920">
              <a:lnSpc>
                <a:spcPct val="100000"/>
              </a:lnSpc>
              <a:spcBef>
                <a:spcPts val="300"/>
              </a:spcBef>
              <a:spcAft>
                <a:spcPts val="99"/>
              </a:spcAft>
              <a:buClr>
                <a:srgbClr val="000000"/>
              </a:buClr>
              <a:buFont typeface="Arial"/>
              <a:buChar char="•"/>
            </a:pPr>
            <a:r>
              <a:rPr lang="en-US" sz="1100" b="0" strike="noStrike" spc="-1">
                <a:solidFill>
                  <a:srgbClr val="000000"/>
                </a:solidFill>
                <a:latin typeface="Arial"/>
                <a:ea typeface="ＭＳ Ｐゴシック"/>
              </a:rPr>
              <a:t>Distance the media can successfully carry a signal</a:t>
            </a:r>
            <a:endParaRPr lang="en-US" sz="1100" b="0" strike="noStrike" spc="-1">
              <a:latin typeface="Arial"/>
            </a:endParaRPr>
          </a:p>
          <a:p>
            <a:pPr marL="503280" lvl="3" indent="-169920">
              <a:lnSpc>
                <a:spcPct val="100000"/>
              </a:lnSpc>
              <a:spcBef>
                <a:spcPts val="300"/>
              </a:spcBef>
              <a:spcAft>
                <a:spcPts val="99"/>
              </a:spcAft>
              <a:buClr>
                <a:srgbClr val="000000"/>
              </a:buClr>
              <a:buFont typeface="Arial"/>
              <a:buChar char="•"/>
            </a:pPr>
            <a:r>
              <a:rPr lang="en-US" sz="1100" b="0" strike="noStrike" spc="-1">
                <a:solidFill>
                  <a:srgbClr val="000000"/>
                </a:solidFill>
                <a:latin typeface="Arial"/>
                <a:ea typeface="ＭＳ Ｐゴシック"/>
              </a:rPr>
              <a:t>Environment in which the media is to be installed</a:t>
            </a:r>
            <a:endParaRPr lang="en-US" sz="1100" b="0" strike="noStrike" spc="-1">
              <a:latin typeface="Arial"/>
            </a:endParaRPr>
          </a:p>
          <a:p>
            <a:pPr marL="503280" lvl="3" indent="-169920">
              <a:lnSpc>
                <a:spcPct val="100000"/>
              </a:lnSpc>
              <a:spcBef>
                <a:spcPts val="300"/>
              </a:spcBef>
              <a:spcAft>
                <a:spcPts val="99"/>
              </a:spcAft>
              <a:buClr>
                <a:srgbClr val="000000"/>
              </a:buClr>
              <a:buFont typeface="Arial"/>
              <a:buChar char="•"/>
            </a:pPr>
            <a:r>
              <a:rPr lang="en-US" sz="1100" b="0" strike="noStrike" spc="-1">
                <a:solidFill>
                  <a:srgbClr val="000000"/>
                </a:solidFill>
                <a:latin typeface="Arial"/>
                <a:ea typeface="ＭＳ Ｐゴシック"/>
              </a:rPr>
              <a:t>Amount of data and the speed at which it must be transmitted</a:t>
            </a:r>
            <a:endParaRPr lang="en-US" sz="1100" b="0" strike="noStrike" spc="-1">
              <a:latin typeface="Arial"/>
            </a:endParaRPr>
          </a:p>
          <a:p>
            <a:pPr marL="503280" lvl="3" indent="-169920">
              <a:lnSpc>
                <a:spcPct val="100000"/>
              </a:lnSpc>
              <a:spcBef>
                <a:spcPts val="300"/>
              </a:spcBef>
              <a:spcAft>
                <a:spcPts val="99"/>
              </a:spcAft>
              <a:buClr>
                <a:srgbClr val="000000"/>
              </a:buClr>
              <a:buFont typeface="Arial"/>
              <a:buChar char="•"/>
            </a:pPr>
            <a:r>
              <a:rPr lang="en-US" sz="1100" b="0" strike="noStrike" spc="-1">
                <a:solidFill>
                  <a:srgbClr val="000000"/>
                </a:solidFill>
                <a:latin typeface="Arial"/>
                <a:ea typeface="ＭＳ Ｐゴシック"/>
              </a:rPr>
              <a:t>Cost of the media and installation</a:t>
            </a:r>
            <a:endParaRPr lang="en-US" sz="1100" b="0" strike="noStrike" spc="-1">
              <a:latin typeface="Arial"/>
            </a:endParaRPr>
          </a:p>
          <a:p>
            <a:pPr>
              <a:lnSpc>
                <a:spcPct val="100000"/>
              </a:lnSpc>
              <a:spcBef>
                <a:spcPts val="601"/>
              </a:spcBef>
              <a:spcAft>
                <a:spcPts val="601"/>
              </a:spcAft>
              <a:buNone/>
            </a:pPr>
            <a:endParaRPr lang="en-US" sz="1500" b="0" strike="noStrike" spc="-1">
              <a:latin typeface="Arial"/>
            </a:endParaRPr>
          </a:p>
          <a:p>
            <a:pPr>
              <a:lnSpc>
                <a:spcPct val="85000"/>
              </a:lnSpc>
              <a:spcBef>
                <a:spcPts val="451"/>
              </a:spcBef>
              <a:spcAft>
                <a:spcPts val="601"/>
              </a:spcAft>
              <a:buNone/>
              <a:tabLst>
                <a:tab pos="0" algn="l"/>
              </a:tabLst>
            </a:pPr>
            <a:endParaRPr lang="en-US" sz="1500" b="0" strike="noStrike" spc="-1">
              <a:latin typeface="Arial"/>
            </a:endParaRPr>
          </a:p>
        </p:txBody>
      </p:sp>
      <p:pic>
        <p:nvPicPr>
          <p:cNvPr id="435" name="Picture 1"/>
          <p:cNvPicPr/>
          <p:nvPr/>
        </p:nvPicPr>
        <p:blipFill>
          <a:blip r:embed="rId3"/>
          <a:stretch/>
        </p:blipFill>
        <p:spPr>
          <a:xfrm>
            <a:off x="4121640" y="798840"/>
            <a:ext cx="4594680" cy="3132000"/>
          </a:xfrm>
          <a:prstGeom prst="rect">
            <a:avLst/>
          </a:prstGeom>
          <a:ln w="0">
            <a:noFill/>
          </a:ln>
        </p:spPr>
      </p:pic>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416520" y="1828800"/>
            <a:ext cx="8279640" cy="88812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4600" b="0" strike="noStrike" spc="-1">
                <a:solidFill>
                  <a:srgbClr val="AFE8FB"/>
                </a:solidFill>
                <a:latin typeface="Arial"/>
                <a:ea typeface="ＭＳ Ｐゴシック"/>
              </a:rPr>
              <a:t>2.7 Configure IP Addressing</a:t>
            </a:r>
            <a:endParaRPr lang="en-US" sz="4600" b="0" strike="noStrike" spc="-1">
              <a:latin typeface="Arial"/>
            </a:endParaRP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Configure IP Addressing</a:t>
            </a:r>
            <a:br>
              <a:rPr sz="2400"/>
            </a:br>
            <a:r>
              <a:rPr lang="en-US" sz="2400" b="0" strike="noStrike" spc="-1">
                <a:solidFill>
                  <a:srgbClr val="367187"/>
                </a:solidFill>
                <a:latin typeface="Arial"/>
                <a:ea typeface="ＭＳ Ｐゴシック"/>
              </a:rPr>
              <a:t>Manual IP Address Configuration for End Devices</a:t>
            </a:r>
            <a:endParaRPr lang="en-US" sz="2400" b="0" strike="noStrike" spc="-1">
              <a:latin typeface="Arial"/>
            </a:endParaRPr>
          </a:p>
        </p:txBody>
      </p:sp>
      <p:sp>
        <p:nvSpPr>
          <p:cNvPr id="438" name="PlaceHolder 2"/>
          <p:cNvSpPr>
            <a:spLocks noGrp="1"/>
          </p:cNvSpPr>
          <p:nvPr>
            <p:ph/>
          </p:nvPr>
        </p:nvSpPr>
        <p:spPr>
          <a:xfrm>
            <a:off x="145440" y="938880"/>
            <a:ext cx="5065920" cy="3510360"/>
          </a:xfrm>
          <a:prstGeom prst="rect">
            <a:avLst/>
          </a:prstGeom>
          <a:noFill/>
          <a:ln w="0">
            <a:noFill/>
          </a:ln>
        </p:spPr>
        <p:txBody>
          <a:bodyPr lIns="90000" tIns="45000" rIns="182880" bIns="45000" numCol="1" spcCol="0" anchor="t">
            <a:noAutofit/>
          </a:bodyPr>
          <a:lstStyle/>
          <a:p>
            <a:pPr marL="169920" indent="-169920">
              <a:lnSpc>
                <a:spcPct val="85000"/>
              </a:lnSpc>
              <a:spcBef>
                <a:spcPts val="45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End devices on the network need an IP address in order to communicate with other devices on the network. </a:t>
            </a:r>
            <a:endParaRPr lang="en-US" sz="1500" b="0" strike="noStrike" spc="-1">
              <a:latin typeface="Arial"/>
            </a:endParaRPr>
          </a:p>
          <a:p>
            <a:pPr marL="169920" indent="-169920">
              <a:lnSpc>
                <a:spcPct val="85000"/>
              </a:lnSpc>
              <a:spcBef>
                <a:spcPts val="45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IPv4 address information can be entered into end devices manually, or automatically using Dynamic Host Configuration Protocol (DHCP).</a:t>
            </a:r>
            <a:endParaRPr lang="en-US" sz="1500" b="0" strike="noStrike" spc="-1">
              <a:latin typeface="Arial"/>
            </a:endParaRPr>
          </a:p>
          <a:p>
            <a:pPr marL="358920" lvl="1" indent="-216000">
              <a:lnSpc>
                <a:spcPct val="85000"/>
              </a:lnSpc>
              <a:spcBef>
                <a:spcPts val="420"/>
              </a:spcBef>
              <a:spcAft>
                <a:spcPts val="300"/>
              </a:spcAft>
              <a:buClr>
                <a:srgbClr val="58585B"/>
              </a:buClr>
              <a:buFont typeface="Arial"/>
              <a:buChar char="•"/>
            </a:pPr>
            <a:r>
              <a:rPr lang="en-US" sz="1400" b="0" strike="noStrike" spc="-1">
                <a:solidFill>
                  <a:srgbClr val="000000"/>
                </a:solidFill>
                <a:latin typeface="Arial"/>
                <a:ea typeface="ＭＳ Ｐゴシック"/>
              </a:rPr>
              <a:t>To manually configure an IPv4 address on a Windows PC, open the </a:t>
            </a:r>
            <a:r>
              <a:rPr lang="en-US" sz="1400" b="1" strike="noStrike" spc="-1">
                <a:solidFill>
                  <a:srgbClr val="000000"/>
                </a:solidFill>
                <a:latin typeface="Arial"/>
                <a:ea typeface="ＭＳ Ｐゴシック"/>
              </a:rPr>
              <a:t>Control Panel &gt; Network Sharing Center &gt; Change adapter settings</a:t>
            </a:r>
            <a:r>
              <a:rPr lang="en-US" sz="1400" b="0" strike="noStrike" spc="-1">
                <a:solidFill>
                  <a:srgbClr val="000000"/>
                </a:solidFill>
                <a:latin typeface="Arial"/>
                <a:ea typeface="ＭＳ Ｐゴシック"/>
              </a:rPr>
              <a:t> and choose the adapter. Next right-click and select </a:t>
            </a:r>
            <a:r>
              <a:rPr lang="en-US" sz="1400" b="1" strike="noStrike" spc="-1">
                <a:solidFill>
                  <a:srgbClr val="000000"/>
                </a:solidFill>
                <a:latin typeface="Arial"/>
                <a:ea typeface="ＭＳ Ｐゴシック"/>
              </a:rPr>
              <a:t>Properties</a:t>
            </a:r>
            <a:r>
              <a:rPr lang="en-US" sz="1400" b="0" strike="noStrike" spc="-1">
                <a:solidFill>
                  <a:srgbClr val="000000"/>
                </a:solidFill>
                <a:latin typeface="Arial"/>
                <a:ea typeface="ＭＳ Ｐゴシック"/>
              </a:rPr>
              <a:t> to display the </a:t>
            </a:r>
            <a:r>
              <a:rPr lang="en-US" sz="1400" b="1" strike="noStrike" spc="-1">
                <a:solidFill>
                  <a:srgbClr val="000000"/>
                </a:solidFill>
                <a:latin typeface="Arial"/>
                <a:ea typeface="ＭＳ Ｐゴシック"/>
              </a:rPr>
              <a:t>Local Area Connection Properties</a:t>
            </a:r>
            <a:r>
              <a:rPr lang="en-US" sz="1400" b="0" strike="noStrike" spc="-1">
                <a:solidFill>
                  <a:srgbClr val="000000"/>
                </a:solidFill>
                <a:latin typeface="Arial"/>
                <a:ea typeface="ＭＳ Ｐゴシック"/>
              </a:rPr>
              <a:t>.</a:t>
            </a:r>
            <a:endParaRPr lang="en-US" sz="1400" b="0" strike="noStrike" spc="-1">
              <a:latin typeface="Arial"/>
            </a:endParaRPr>
          </a:p>
          <a:p>
            <a:pPr marL="358920" lvl="1" indent="-216000">
              <a:lnSpc>
                <a:spcPct val="85000"/>
              </a:lnSpc>
              <a:spcBef>
                <a:spcPts val="420"/>
              </a:spcBef>
              <a:spcAft>
                <a:spcPts val="300"/>
              </a:spcAft>
              <a:buClr>
                <a:srgbClr val="58585B"/>
              </a:buClr>
              <a:buFont typeface="Arial"/>
              <a:buChar char="•"/>
            </a:pPr>
            <a:r>
              <a:rPr lang="en-US" sz="1400" b="0" strike="noStrike" spc="-1">
                <a:solidFill>
                  <a:srgbClr val="000000"/>
                </a:solidFill>
                <a:latin typeface="Arial"/>
                <a:ea typeface="ＭＳ Ｐゴシック"/>
              </a:rPr>
              <a:t>Next, click </a:t>
            </a:r>
            <a:r>
              <a:rPr lang="en-US" sz="1400" b="1" strike="noStrike" spc="-1">
                <a:solidFill>
                  <a:srgbClr val="000000"/>
                </a:solidFill>
                <a:latin typeface="Arial"/>
                <a:ea typeface="ＭＳ Ｐゴシック"/>
              </a:rPr>
              <a:t>Properties</a:t>
            </a:r>
            <a:r>
              <a:rPr lang="en-US" sz="1400" b="0" strike="noStrike" spc="-1">
                <a:solidFill>
                  <a:srgbClr val="000000"/>
                </a:solidFill>
                <a:latin typeface="Arial"/>
                <a:ea typeface="ＭＳ Ｐゴシック"/>
              </a:rPr>
              <a:t> to open the </a:t>
            </a:r>
            <a:r>
              <a:rPr lang="en-US" sz="1400" b="1" strike="noStrike" spc="-1">
                <a:solidFill>
                  <a:srgbClr val="000000"/>
                </a:solidFill>
                <a:latin typeface="Arial"/>
                <a:ea typeface="ＭＳ Ｐゴシック"/>
              </a:rPr>
              <a:t>Internet Protocol Version 4 (TCP/IPv4) Properties</a:t>
            </a:r>
            <a:r>
              <a:rPr lang="en-US" sz="1400" b="0" strike="noStrike" spc="-1">
                <a:solidFill>
                  <a:srgbClr val="000000"/>
                </a:solidFill>
                <a:latin typeface="Arial"/>
                <a:ea typeface="ＭＳ Ｐゴシック"/>
              </a:rPr>
              <a:t> window. Then configure the IPv4 address and subnet mask information, and default gateway.</a:t>
            </a:r>
            <a:endParaRPr lang="en-US" sz="1400" b="0" strike="noStrike" spc="-1">
              <a:latin typeface="Arial"/>
            </a:endParaRPr>
          </a:p>
          <a:p>
            <a:pPr>
              <a:lnSpc>
                <a:spcPct val="85000"/>
              </a:lnSpc>
              <a:spcBef>
                <a:spcPts val="451"/>
              </a:spcBef>
              <a:spcAft>
                <a:spcPts val="601"/>
              </a:spcAft>
              <a:buNone/>
            </a:pPr>
            <a:endParaRPr lang="en-US" sz="1500" b="0" strike="noStrike" spc="-1">
              <a:latin typeface="Arial"/>
            </a:endParaRPr>
          </a:p>
        </p:txBody>
      </p:sp>
      <p:sp>
        <p:nvSpPr>
          <p:cNvPr id="439" name="Rectangle 4"/>
          <p:cNvSpPr/>
          <p:nvPr/>
        </p:nvSpPr>
        <p:spPr>
          <a:xfrm>
            <a:off x="5521680" y="3949200"/>
            <a:ext cx="3159720" cy="7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1" strike="noStrike" spc="-1">
                <a:solidFill>
                  <a:srgbClr val="000000"/>
                </a:solidFill>
                <a:latin typeface="CiscoSans"/>
                <a:ea typeface="ＭＳ Ｐゴシック"/>
              </a:rPr>
              <a:t>Note</a:t>
            </a:r>
            <a:r>
              <a:rPr lang="en-US" sz="1400" b="0" strike="noStrike" spc="-1">
                <a:solidFill>
                  <a:srgbClr val="000000"/>
                </a:solidFill>
                <a:latin typeface="CiscoSans"/>
                <a:ea typeface="ＭＳ Ｐゴシック"/>
              </a:rPr>
              <a:t>: IPv6 addressing and configuration options are similar to IPv4.</a:t>
            </a:r>
            <a:endParaRPr lang="en-US" sz="1400" b="0" strike="noStrike" spc="-1">
              <a:latin typeface="Arial"/>
            </a:endParaRPr>
          </a:p>
        </p:txBody>
      </p:sp>
      <p:pic>
        <p:nvPicPr>
          <p:cNvPr id="440" name="Picture 2"/>
          <p:cNvPicPr/>
          <p:nvPr/>
        </p:nvPicPr>
        <p:blipFill>
          <a:blip r:embed="rId3"/>
          <a:stretch/>
        </p:blipFill>
        <p:spPr>
          <a:xfrm>
            <a:off x="5838120" y="938880"/>
            <a:ext cx="2526480" cy="2869560"/>
          </a:xfrm>
          <a:prstGeom prst="rect">
            <a:avLst/>
          </a:prstGeom>
          <a:ln w="0">
            <a:noFill/>
          </a:ln>
        </p:spPr>
      </p:pic>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Configure IP Addressing </a:t>
            </a:r>
            <a:br>
              <a:rPr sz="1400"/>
            </a:br>
            <a:r>
              <a:rPr lang="en-US" sz="2400" b="0" strike="noStrike" spc="-1">
                <a:solidFill>
                  <a:srgbClr val="367187"/>
                </a:solidFill>
                <a:latin typeface="Arial"/>
                <a:ea typeface="ＭＳ Ｐゴシック"/>
              </a:rPr>
              <a:t>Automatic IP Address Configuration for End Devices</a:t>
            </a:r>
            <a:endParaRPr lang="en-US" sz="2400" b="0" strike="noStrike" spc="-1">
              <a:latin typeface="Arial"/>
            </a:endParaRPr>
          </a:p>
        </p:txBody>
      </p:sp>
      <p:sp>
        <p:nvSpPr>
          <p:cNvPr id="442" name="PlaceHolder 2"/>
          <p:cNvSpPr>
            <a:spLocks noGrp="1"/>
          </p:cNvSpPr>
          <p:nvPr>
            <p:ph/>
          </p:nvPr>
        </p:nvSpPr>
        <p:spPr>
          <a:xfrm>
            <a:off x="145440" y="938880"/>
            <a:ext cx="4141440" cy="3662640"/>
          </a:xfrm>
          <a:prstGeom prst="rect">
            <a:avLst/>
          </a:prstGeom>
          <a:noFill/>
          <a:ln w="0">
            <a:noFill/>
          </a:ln>
        </p:spPr>
        <p:txBody>
          <a:bodyPr lIns="90000" tIns="45000" rIns="182880" bIns="45000" numCol="1" spcCol="0" anchor="t">
            <a:noAutofit/>
          </a:bodyPr>
          <a:lstStyle/>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DHCP enables automatic IPv4 address configuration for every end device that is DHCP-enabled.</a:t>
            </a:r>
            <a:endParaRPr lang="en-US" sz="1600" b="0" strike="noStrike" spc="-1">
              <a:latin typeface="Arial"/>
            </a:endParaRPr>
          </a:p>
          <a:p>
            <a:pPr marL="169920" indent="-169920">
              <a:lnSpc>
                <a:spcPct val="85000"/>
              </a:lnSpc>
              <a:spcBef>
                <a:spcPts val="479"/>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End devices are typically by default using DHCP for automatic IPv4 address configuration.</a:t>
            </a:r>
            <a:endParaRPr lang="en-US" sz="1600" b="0" strike="noStrike" spc="-1">
              <a:latin typeface="Arial"/>
            </a:endParaRPr>
          </a:p>
          <a:p>
            <a:pPr marL="358920" lvl="1" indent="-216000">
              <a:lnSpc>
                <a:spcPct val="85000"/>
              </a:lnSpc>
              <a:spcBef>
                <a:spcPts val="420"/>
              </a:spcBef>
              <a:spcAft>
                <a:spcPts val="300"/>
              </a:spcAft>
              <a:buClr>
                <a:srgbClr val="58585B"/>
              </a:buClr>
              <a:buFont typeface="Arial"/>
              <a:buChar char="•"/>
            </a:pPr>
            <a:r>
              <a:rPr lang="en-US" sz="1400" b="0" strike="noStrike" spc="-1">
                <a:solidFill>
                  <a:srgbClr val="000000"/>
                </a:solidFill>
                <a:latin typeface="Arial"/>
                <a:ea typeface="ＭＳ Ｐゴシック"/>
              </a:rPr>
              <a:t>To configure DHCP on a Windows PC, open the </a:t>
            </a:r>
            <a:r>
              <a:rPr lang="en-US" sz="1400" b="1" strike="noStrike" spc="-1">
                <a:solidFill>
                  <a:srgbClr val="000000"/>
                </a:solidFill>
                <a:latin typeface="Arial"/>
                <a:ea typeface="ＭＳ Ｐゴシック"/>
              </a:rPr>
              <a:t>Control Panel &gt; Network Sharing Center &gt; Change adapter settings</a:t>
            </a:r>
            <a:r>
              <a:rPr lang="en-US" sz="1400" b="0" strike="noStrike" spc="-1">
                <a:solidFill>
                  <a:srgbClr val="000000"/>
                </a:solidFill>
                <a:latin typeface="Arial"/>
                <a:ea typeface="ＭＳ Ｐゴシック"/>
              </a:rPr>
              <a:t> and choose the adapter. Next right-click and select </a:t>
            </a:r>
            <a:r>
              <a:rPr lang="en-US" sz="1400" b="1" strike="noStrike" spc="-1">
                <a:solidFill>
                  <a:srgbClr val="000000"/>
                </a:solidFill>
                <a:latin typeface="Arial"/>
                <a:ea typeface="ＭＳ Ｐゴシック"/>
              </a:rPr>
              <a:t>Properties</a:t>
            </a:r>
            <a:r>
              <a:rPr lang="en-US" sz="1400" b="0" strike="noStrike" spc="-1">
                <a:solidFill>
                  <a:srgbClr val="000000"/>
                </a:solidFill>
                <a:latin typeface="Arial"/>
                <a:ea typeface="ＭＳ Ｐゴシック"/>
              </a:rPr>
              <a:t> to display the </a:t>
            </a:r>
            <a:r>
              <a:rPr lang="en-US" sz="1400" b="1" strike="noStrike" spc="-1">
                <a:solidFill>
                  <a:srgbClr val="000000"/>
                </a:solidFill>
                <a:latin typeface="Arial"/>
                <a:ea typeface="ＭＳ Ｐゴシック"/>
              </a:rPr>
              <a:t>Local Area Connection Properties</a:t>
            </a:r>
            <a:r>
              <a:rPr lang="en-US" sz="1400" b="0" strike="noStrike" spc="-1">
                <a:solidFill>
                  <a:srgbClr val="000000"/>
                </a:solidFill>
                <a:latin typeface="Arial"/>
                <a:ea typeface="ＭＳ Ｐゴシック"/>
              </a:rPr>
              <a:t>.</a:t>
            </a:r>
            <a:endParaRPr lang="en-US" sz="1400" b="0" strike="noStrike" spc="-1">
              <a:latin typeface="Arial"/>
            </a:endParaRPr>
          </a:p>
          <a:p>
            <a:pPr marL="358920" lvl="1" indent="-216000">
              <a:lnSpc>
                <a:spcPct val="85000"/>
              </a:lnSpc>
              <a:spcBef>
                <a:spcPts val="420"/>
              </a:spcBef>
              <a:spcAft>
                <a:spcPts val="300"/>
              </a:spcAft>
              <a:buClr>
                <a:srgbClr val="58585B"/>
              </a:buClr>
              <a:buFont typeface="Arial"/>
              <a:buChar char="•"/>
            </a:pPr>
            <a:r>
              <a:rPr lang="en-US" sz="1400" b="0" strike="noStrike" spc="-1">
                <a:solidFill>
                  <a:srgbClr val="000000"/>
                </a:solidFill>
                <a:latin typeface="Arial"/>
                <a:ea typeface="ＭＳ Ｐゴシック"/>
              </a:rPr>
              <a:t>Next, click </a:t>
            </a:r>
            <a:r>
              <a:rPr lang="en-US" sz="1400" b="1" strike="noStrike" spc="-1">
                <a:solidFill>
                  <a:srgbClr val="000000"/>
                </a:solidFill>
                <a:latin typeface="Arial"/>
                <a:ea typeface="ＭＳ Ｐゴシック"/>
              </a:rPr>
              <a:t>Properties</a:t>
            </a:r>
            <a:r>
              <a:rPr lang="en-US" sz="1400" b="0" strike="noStrike" spc="-1">
                <a:solidFill>
                  <a:srgbClr val="000000"/>
                </a:solidFill>
                <a:latin typeface="Arial"/>
                <a:ea typeface="ＭＳ Ｐゴシック"/>
              </a:rPr>
              <a:t> to open the </a:t>
            </a:r>
            <a:r>
              <a:rPr lang="en-US" sz="1400" b="1" strike="noStrike" spc="-1">
                <a:solidFill>
                  <a:srgbClr val="000000"/>
                </a:solidFill>
                <a:latin typeface="Arial"/>
                <a:ea typeface="ＭＳ Ｐゴシック"/>
              </a:rPr>
              <a:t>Internet Protocol Version 4 (TCP/IPv4) Properties</a:t>
            </a:r>
            <a:r>
              <a:rPr lang="en-US" sz="1400" b="0" strike="noStrike" spc="-1">
                <a:solidFill>
                  <a:srgbClr val="000000"/>
                </a:solidFill>
                <a:latin typeface="Arial"/>
                <a:ea typeface="ＭＳ Ｐゴシック"/>
              </a:rPr>
              <a:t> window, then select </a:t>
            </a:r>
            <a:r>
              <a:rPr lang="en-US" sz="1400" b="1" strike="noStrike" spc="-1">
                <a:solidFill>
                  <a:srgbClr val="000000"/>
                </a:solidFill>
                <a:latin typeface="Arial"/>
                <a:ea typeface="ＭＳ Ｐゴシック"/>
              </a:rPr>
              <a:t>Obtain an IP address automatically</a:t>
            </a:r>
            <a:r>
              <a:rPr lang="en-US" sz="1400" b="0" strike="noStrike" spc="-1">
                <a:solidFill>
                  <a:srgbClr val="000000"/>
                </a:solidFill>
                <a:latin typeface="Arial"/>
                <a:ea typeface="ＭＳ Ｐゴシック"/>
              </a:rPr>
              <a:t> and </a:t>
            </a:r>
            <a:r>
              <a:rPr lang="en-US" sz="1400" b="1" strike="noStrike" spc="-1">
                <a:solidFill>
                  <a:srgbClr val="000000"/>
                </a:solidFill>
                <a:latin typeface="Arial"/>
                <a:ea typeface="ＭＳ Ｐゴシック"/>
              </a:rPr>
              <a:t>Obtain DNS server address automatically</a:t>
            </a:r>
            <a:r>
              <a:rPr lang="en-US" sz="1400" b="0" strike="noStrike" spc="-1">
                <a:solidFill>
                  <a:srgbClr val="000000"/>
                </a:solidFill>
                <a:latin typeface="Arial"/>
                <a:ea typeface="ＭＳ Ｐゴシック"/>
              </a:rPr>
              <a:t>.</a:t>
            </a:r>
            <a:endParaRPr lang="en-US" sz="1400" b="0" strike="noStrike" spc="-1">
              <a:latin typeface="Arial"/>
            </a:endParaRPr>
          </a:p>
          <a:p>
            <a:pPr>
              <a:lnSpc>
                <a:spcPct val="85000"/>
              </a:lnSpc>
              <a:spcBef>
                <a:spcPts val="451"/>
              </a:spcBef>
              <a:spcAft>
                <a:spcPts val="601"/>
              </a:spcAft>
              <a:buNone/>
            </a:pPr>
            <a:endParaRPr lang="en-US" sz="1500" b="0" strike="noStrike" spc="-1">
              <a:latin typeface="Arial"/>
            </a:endParaRPr>
          </a:p>
        </p:txBody>
      </p:sp>
      <p:sp>
        <p:nvSpPr>
          <p:cNvPr id="443" name="Rectangle 2"/>
          <p:cNvSpPr/>
          <p:nvPr/>
        </p:nvSpPr>
        <p:spPr>
          <a:xfrm>
            <a:off x="4856400" y="3961800"/>
            <a:ext cx="4141440" cy="7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1" strike="noStrike" spc="-1">
                <a:solidFill>
                  <a:srgbClr val="000000"/>
                </a:solidFill>
                <a:latin typeface="CiscoSans"/>
                <a:ea typeface="ＭＳ Ｐゴシック"/>
              </a:rPr>
              <a:t>Note</a:t>
            </a:r>
            <a:r>
              <a:rPr lang="en-US" sz="1400" b="0" strike="noStrike" spc="-1">
                <a:solidFill>
                  <a:srgbClr val="000000"/>
                </a:solidFill>
                <a:latin typeface="CiscoSans"/>
                <a:ea typeface="ＭＳ Ｐゴシック"/>
              </a:rPr>
              <a:t>: IPv6 uses DHCPv6 and SLAAC (Stateless Address Autoconfiguration) for dynamic address allocation.</a:t>
            </a:r>
            <a:endParaRPr lang="en-US" sz="1400" b="0" strike="noStrike" spc="-1">
              <a:latin typeface="Arial"/>
            </a:endParaRPr>
          </a:p>
        </p:txBody>
      </p:sp>
      <p:pic>
        <p:nvPicPr>
          <p:cNvPr id="444" name="Picture 1"/>
          <p:cNvPicPr/>
          <p:nvPr/>
        </p:nvPicPr>
        <p:blipFill>
          <a:blip r:embed="rId3"/>
          <a:stretch/>
        </p:blipFill>
        <p:spPr>
          <a:xfrm>
            <a:off x="5679360" y="938880"/>
            <a:ext cx="2539440" cy="2882160"/>
          </a:xfrm>
          <a:prstGeom prst="rect">
            <a:avLst/>
          </a:prstGeom>
          <a:ln w="0">
            <a:noFill/>
          </a:ln>
        </p:spPr>
      </p:pic>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Configure IP Addressing</a:t>
            </a:r>
            <a:br>
              <a:rPr sz="2400"/>
            </a:br>
            <a:r>
              <a:rPr lang="en-US" sz="2400" b="0" strike="noStrike" spc="-1">
                <a:solidFill>
                  <a:srgbClr val="367187"/>
                </a:solidFill>
                <a:latin typeface="Arial"/>
                <a:ea typeface="ＭＳ Ｐゴシック"/>
              </a:rPr>
              <a:t>Switch Virtual Interface Configuration</a:t>
            </a:r>
            <a:endParaRPr lang="en-US" sz="2400" b="0" strike="noStrike" spc="-1">
              <a:latin typeface="Arial"/>
            </a:endParaRPr>
          </a:p>
        </p:txBody>
      </p:sp>
      <p:sp>
        <p:nvSpPr>
          <p:cNvPr id="446" name="PlaceHolder 2"/>
          <p:cNvSpPr>
            <a:spLocks noGrp="1"/>
          </p:cNvSpPr>
          <p:nvPr>
            <p:ph/>
          </p:nvPr>
        </p:nvSpPr>
        <p:spPr>
          <a:xfrm>
            <a:off x="662040" y="982440"/>
            <a:ext cx="7819200" cy="1762920"/>
          </a:xfrm>
          <a:prstGeom prst="rect">
            <a:avLst/>
          </a:prstGeom>
          <a:noFill/>
          <a:ln w="0">
            <a:noFill/>
          </a:ln>
        </p:spPr>
        <p:txBody>
          <a:bodyPr lIns="90000" tIns="45000" rIns="182880" bIns="45000" numCol="1" spcCol="0" anchor="t">
            <a:noAutofit/>
          </a:bodyPr>
          <a:lstStyle/>
          <a:p>
            <a:pPr>
              <a:lnSpc>
                <a:spcPct val="85000"/>
              </a:lnSpc>
              <a:spcBef>
                <a:spcPts val="451"/>
              </a:spcBef>
              <a:spcAft>
                <a:spcPts val="601"/>
              </a:spcAft>
              <a:buNone/>
              <a:tabLst>
                <a:tab pos="0" algn="l"/>
              </a:tabLst>
            </a:pPr>
            <a:r>
              <a:rPr lang="en-US" sz="1500" b="0" strike="noStrike" spc="-1">
                <a:solidFill>
                  <a:srgbClr val="000000"/>
                </a:solidFill>
                <a:latin typeface="Arial"/>
                <a:ea typeface="ＭＳ Ｐゴシック"/>
              </a:rPr>
              <a:t>To access the switch remotely, an IP address and a subnet mask must be configured on the SVI. </a:t>
            </a:r>
            <a:endParaRPr lang="en-US" sz="1500" b="0" strike="noStrike" spc="-1">
              <a:latin typeface="Arial"/>
            </a:endParaRPr>
          </a:p>
          <a:p>
            <a:pPr>
              <a:lnSpc>
                <a:spcPct val="85000"/>
              </a:lnSpc>
              <a:spcBef>
                <a:spcPts val="451"/>
              </a:spcBef>
              <a:spcAft>
                <a:spcPts val="601"/>
              </a:spcAft>
              <a:buNone/>
              <a:tabLst>
                <a:tab pos="0" algn="l"/>
              </a:tabLst>
            </a:pPr>
            <a:r>
              <a:rPr lang="en-US" sz="1500" b="0" strike="noStrike" spc="-1">
                <a:solidFill>
                  <a:srgbClr val="000000"/>
                </a:solidFill>
                <a:latin typeface="Arial"/>
                <a:ea typeface="ＭＳ Ｐゴシック"/>
              </a:rPr>
              <a:t>To configure an SVI on a switch:</a:t>
            </a:r>
            <a:endParaRPr lang="en-US" sz="1500" b="0" strike="noStrike" spc="-1">
              <a:latin typeface="Arial"/>
            </a:endParaRPr>
          </a:p>
          <a:p>
            <a:pPr marL="358920" lvl="1" indent="-216000">
              <a:lnSpc>
                <a:spcPct val="85000"/>
              </a:lnSpc>
              <a:spcBef>
                <a:spcPts val="420"/>
              </a:spcBef>
              <a:spcAft>
                <a:spcPts val="300"/>
              </a:spcAft>
              <a:buClr>
                <a:srgbClr val="58585B"/>
              </a:buClr>
              <a:buFont typeface="Arial"/>
              <a:buChar char="•"/>
              <a:tabLst>
                <a:tab pos="0" algn="l"/>
              </a:tabLst>
            </a:pPr>
            <a:r>
              <a:rPr lang="en-US" sz="1400" b="0" strike="noStrike" spc="-1">
                <a:solidFill>
                  <a:srgbClr val="000000"/>
                </a:solidFill>
                <a:latin typeface="Arial"/>
                <a:ea typeface="ＭＳ Ｐゴシック"/>
              </a:rPr>
              <a:t>Enter the </a:t>
            </a:r>
            <a:r>
              <a:rPr lang="en-US" sz="1400" b="1" strike="noStrike" spc="-1">
                <a:solidFill>
                  <a:srgbClr val="000000"/>
                </a:solidFill>
                <a:latin typeface="Arial"/>
                <a:ea typeface="ＭＳ Ｐゴシック"/>
              </a:rPr>
              <a:t>interface vlan 1 </a:t>
            </a:r>
            <a:r>
              <a:rPr lang="en-US" sz="1400" b="0" strike="noStrike" spc="-1">
                <a:solidFill>
                  <a:srgbClr val="000000"/>
                </a:solidFill>
                <a:latin typeface="Arial"/>
                <a:ea typeface="ＭＳ Ｐゴシック"/>
              </a:rPr>
              <a:t>command in global configuration mode.</a:t>
            </a:r>
            <a:endParaRPr lang="en-US" sz="1400" b="0" strike="noStrike" spc="-1">
              <a:latin typeface="Arial"/>
            </a:endParaRPr>
          </a:p>
          <a:p>
            <a:pPr marL="358920" lvl="1" indent="-216000">
              <a:lnSpc>
                <a:spcPct val="85000"/>
              </a:lnSpc>
              <a:spcBef>
                <a:spcPts val="420"/>
              </a:spcBef>
              <a:spcAft>
                <a:spcPts val="300"/>
              </a:spcAft>
              <a:buClr>
                <a:srgbClr val="58585B"/>
              </a:buClr>
              <a:buFont typeface="Arial"/>
              <a:buChar char="•"/>
              <a:tabLst>
                <a:tab pos="0" algn="l"/>
              </a:tabLst>
            </a:pPr>
            <a:r>
              <a:rPr lang="en-US" sz="1400" b="0" strike="noStrike" spc="-1">
                <a:solidFill>
                  <a:srgbClr val="000000"/>
                </a:solidFill>
                <a:latin typeface="Arial"/>
                <a:ea typeface="ＭＳ Ｐゴシック"/>
              </a:rPr>
              <a:t>Next assign an IPv4 address using the </a:t>
            </a:r>
            <a:r>
              <a:rPr lang="en-US" sz="1400" b="1" strike="noStrike" spc="-1">
                <a:solidFill>
                  <a:srgbClr val="000000"/>
                </a:solidFill>
                <a:latin typeface="Arial"/>
                <a:ea typeface="ＭＳ Ｐゴシック"/>
              </a:rPr>
              <a:t>ip address</a:t>
            </a:r>
            <a:r>
              <a:rPr lang="en-US" sz="1400" b="0" strike="noStrike" spc="-1">
                <a:solidFill>
                  <a:srgbClr val="000000"/>
                </a:solidFill>
                <a:latin typeface="Arial"/>
                <a:ea typeface="ＭＳ Ｐゴシック"/>
              </a:rPr>
              <a:t> </a:t>
            </a:r>
            <a:r>
              <a:rPr lang="en-US" sz="1400" b="0" i="1" strike="noStrike" spc="-1">
                <a:solidFill>
                  <a:srgbClr val="000000"/>
                </a:solidFill>
                <a:latin typeface="Arial"/>
                <a:ea typeface="ＭＳ Ｐゴシック"/>
              </a:rPr>
              <a:t>ip-address subnet-mask command.</a:t>
            </a:r>
            <a:endParaRPr lang="en-US" sz="1400" b="0" strike="noStrike" spc="-1">
              <a:latin typeface="Arial"/>
            </a:endParaRPr>
          </a:p>
          <a:p>
            <a:pPr marL="358920" lvl="1" indent="-216000">
              <a:lnSpc>
                <a:spcPct val="85000"/>
              </a:lnSpc>
              <a:spcBef>
                <a:spcPts val="420"/>
              </a:spcBef>
              <a:spcAft>
                <a:spcPts val="300"/>
              </a:spcAft>
              <a:buClr>
                <a:srgbClr val="58585B"/>
              </a:buClr>
              <a:buFont typeface="Arial"/>
              <a:buChar char="•"/>
              <a:tabLst>
                <a:tab pos="0" algn="l"/>
              </a:tabLst>
            </a:pPr>
            <a:r>
              <a:rPr lang="en-US" sz="1400" b="0" strike="noStrike" spc="-1">
                <a:solidFill>
                  <a:srgbClr val="000000"/>
                </a:solidFill>
                <a:latin typeface="Arial"/>
                <a:ea typeface="ＭＳ Ｐゴシック"/>
              </a:rPr>
              <a:t>Finally, enable the virtual interface using the </a:t>
            </a:r>
            <a:r>
              <a:rPr lang="en-US" sz="1400" b="1" strike="noStrike" spc="-1">
                <a:solidFill>
                  <a:srgbClr val="000000"/>
                </a:solidFill>
                <a:latin typeface="Arial"/>
                <a:ea typeface="ＭＳ Ｐゴシック"/>
              </a:rPr>
              <a:t>no shutdown </a:t>
            </a:r>
            <a:r>
              <a:rPr lang="en-US" sz="1400" b="0" strike="noStrike" spc="-1">
                <a:solidFill>
                  <a:srgbClr val="000000"/>
                </a:solidFill>
                <a:latin typeface="Arial"/>
                <a:ea typeface="ＭＳ Ｐゴシック"/>
              </a:rPr>
              <a:t>command. </a:t>
            </a:r>
            <a:endParaRPr lang="en-US" sz="1400" b="0" strike="noStrike" spc="-1">
              <a:latin typeface="Arial"/>
            </a:endParaRPr>
          </a:p>
          <a:p>
            <a:pPr>
              <a:lnSpc>
                <a:spcPct val="85000"/>
              </a:lnSpc>
              <a:spcBef>
                <a:spcPts val="451"/>
              </a:spcBef>
              <a:spcAft>
                <a:spcPts val="601"/>
              </a:spcAft>
              <a:buNone/>
              <a:tabLst>
                <a:tab pos="0" algn="l"/>
              </a:tabLst>
            </a:pPr>
            <a:endParaRPr lang="en-US" sz="1500" b="0" strike="noStrike" spc="-1">
              <a:latin typeface="Arial"/>
            </a:endParaRPr>
          </a:p>
        </p:txBody>
      </p:sp>
      <p:pic>
        <p:nvPicPr>
          <p:cNvPr id="447" name="Picture 1"/>
          <p:cNvPicPr/>
          <p:nvPr/>
        </p:nvPicPr>
        <p:blipFill>
          <a:blip r:embed="rId3"/>
          <a:stretch/>
        </p:blipFill>
        <p:spPr>
          <a:xfrm>
            <a:off x="1955880" y="3203280"/>
            <a:ext cx="5231520" cy="837360"/>
          </a:xfrm>
          <a:prstGeom prst="rect">
            <a:avLst/>
          </a:prstGeom>
          <a:ln w="0">
            <a:noFill/>
          </a:ln>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Cisco IOS Access</a:t>
            </a:r>
            <a:br>
              <a:rPr sz="2400"/>
            </a:br>
            <a:r>
              <a:rPr lang="en-US" sz="2400" b="0" strike="noStrike" spc="-1">
                <a:solidFill>
                  <a:srgbClr val="367187"/>
                </a:solidFill>
                <a:latin typeface="Arial"/>
                <a:ea typeface="ＭＳ Ｐゴシック"/>
              </a:rPr>
              <a:t>GUI</a:t>
            </a:r>
            <a:endParaRPr lang="en-US" sz="2400" b="0" strike="noStrike" spc="-1">
              <a:latin typeface="Arial"/>
            </a:endParaRPr>
          </a:p>
        </p:txBody>
      </p:sp>
      <p:sp>
        <p:nvSpPr>
          <p:cNvPr id="287" name="PlaceHolder 2"/>
          <p:cNvSpPr>
            <a:spLocks noGrp="1"/>
          </p:cNvSpPr>
          <p:nvPr>
            <p:ph/>
          </p:nvPr>
        </p:nvSpPr>
        <p:spPr>
          <a:xfrm>
            <a:off x="145440" y="798840"/>
            <a:ext cx="3938760" cy="373536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A GUI allows the user to interact with the system using an environment of graphical icons, menus, and windows.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A GUI is more user-friendly and requires less knowledge of the underlying command structure that controls the system.</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Examples of these are: Windows, macOS, Linux KDE, Apple iOS and Android.</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500" b="0" strike="noStrike" spc="-1">
                <a:solidFill>
                  <a:srgbClr val="000000"/>
                </a:solidFill>
                <a:latin typeface="Arial"/>
                <a:ea typeface="ＭＳ Ｐゴシック"/>
              </a:rPr>
              <a:t>GUIs can fail, crash, or simply not operate as specified. For these reasons, network devices are typically accessed through a CLI.</a:t>
            </a:r>
            <a:endParaRPr lang="en-US" sz="1500" b="0" strike="noStrike" spc="-1">
              <a:latin typeface="Arial"/>
            </a:endParaRPr>
          </a:p>
        </p:txBody>
      </p:sp>
      <p:pic>
        <p:nvPicPr>
          <p:cNvPr id="288" name="Picture 1"/>
          <p:cNvPicPr/>
          <p:nvPr/>
        </p:nvPicPr>
        <p:blipFill>
          <a:blip r:embed="rId3"/>
          <a:stretch/>
        </p:blipFill>
        <p:spPr>
          <a:xfrm>
            <a:off x="4194000" y="1179360"/>
            <a:ext cx="4640040" cy="2783880"/>
          </a:xfrm>
          <a:prstGeom prst="rect">
            <a:avLst/>
          </a:prstGeom>
          <a:ln w="0">
            <a:noFill/>
          </a:ln>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Configure IP Addressing</a:t>
            </a:r>
            <a:br>
              <a:rPr sz="1600"/>
            </a:br>
            <a:r>
              <a:rPr lang="en-US" sz="2400" b="0" strike="noStrike" spc="-1">
                <a:solidFill>
                  <a:srgbClr val="367187"/>
                </a:solidFill>
                <a:latin typeface="Arial"/>
                <a:ea typeface="ＭＳ Ｐゴシック"/>
              </a:rPr>
              <a:t>Packet Tracer – Implement Basic Connectivity</a:t>
            </a:r>
            <a:endParaRPr lang="en-US" sz="2400" b="0" strike="noStrike" spc="-1">
              <a:latin typeface="Arial"/>
            </a:endParaRPr>
          </a:p>
        </p:txBody>
      </p:sp>
      <p:sp>
        <p:nvSpPr>
          <p:cNvPr id="449"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In this Packet Tracer, you will do the following: </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Perform a Basic Configuration on two switches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Configure the PCs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Configure the Switch Management Interface</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416520" y="1838880"/>
            <a:ext cx="8230680" cy="87804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4000" b="0" strike="noStrike" spc="-1">
                <a:solidFill>
                  <a:srgbClr val="AFE8FB"/>
                </a:solidFill>
                <a:latin typeface="Arial"/>
                <a:ea typeface="ＭＳ Ｐゴシック"/>
              </a:rPr>
              <a:t>2.8 Verify Connectivity</a:t>
            </a:r>
            <a:endParaRPr lang="en-US" sz="4000" b="0" strike="noStrike" spc="-1">
              <a:latin typeface="Arial"/>
            </a:endParaRP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Verify Connectivity</a:t>
            </a:r>
            <a:br>
              <a:rPr sz="2400"/>
            </a:br>
            <a:r>
              <a:rPr lang="en-US" sz="2400" b="0" strike="noStrike" spc="-1">
                <a:solidFill>
                  <a:srgbClr val="367187"/>
                </a:solidFill>
                <a:latin typeface="Arial"/>
                <a:ea typeface="ＭＳ Ｐゴシック"/>
              </a:rPr>
              <a:t>Video – Test the Interface Assignment</a:t>
            </a:r>
            <a:endParaRPr lang="en-US" sz="2400" b="0" strike="noStrike" spc="-1">
              <a:latin typeface="Arial"/>
            </a:endParaRPr>
          </a:p>
        </p:txBody>
      </p:sp>
      <p:sp>
        <p:nvSpPr>
          <p:cNvPr id="452"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This video will cover the following: </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Connect a console cable from the PC to the switch</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Use the terminal emulation program and accept the defaults to bring you to the command line</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Use enable to enter privileged EXEC mode</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Use the global configuration mode and the interface configuration mode to enter the no shutdown  command</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0" y="11880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Verify Connectivity</a:t>
            </a:r>
            <a:br>
              <a:rPr sz="2400"/>
            </a:br>
            <a:r>
              <a:rPr lang="en-US" sz="2400" b="0" strike="noStrike" spc="-1">
                <a:solidFill>
                  <a:srgbClr val="367187"/>
                </a:solidFill>
                <a:latin typeface="Arial"/>
                <a:ea typeface="ＭＳ Ｐゴシック"/>
              </a:rPr>
              <a:t>Video – Test End-to-End Connectivity</a:t>
            </a:r>
            <a:endParaRPr lang="en-US" sz="2400" b="0" strike="noStrike" spc="-1">
              <a:latin typeface="Arial"/>
            </a:endParaRPr>
          </a:p>
        </p:txBody>
      </p:sp>
      <p:sp>
        <p:nvSpPr>
          <p:cNvPr id="454"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This video will cover the use of the ping command to test connectivity on both switches and both PCs. </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416520" y="1747440"/>
            <a:ext cx="8279640" cy="96948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4600" b="0" strike="noStrike" spc="-1">
                <a:solidFill>
                  <a:srgbClr val="AFE8FB"/>
                </a:solidFill>
                <a:latin typeface="Arial"/>
                <a:ea typeface="ＭＳ Ｐゴシック"/>
              </a:rPr>
              <a:t>2.9 Module Practice and Quiz</a:t>
            </a:r>
            <a:endParaRPr lang="en-US" sz="4600" b="0" strike="noStrike" spc="-1">
              <a:latin typeface="Arial"/>
            </a:endParaRPr>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0" y="133920"/>
            <a:ext cx="9143280" cy="5922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Module Practice and Quiz</a:t>
            </a:r>
            <a:br>
              <a:rPr sz="1600"/>
            </a:br>
            <a:r>
              <a:rPr lang="en-US" sz="2400" b="0" strike="noStrike" spc="-1">
                <a:solidFill>
                  <a:srgbClr val="367187"/>
                </a:solidFill>
                <a:latin typeface="Arial"/>
                <a:ea typeface="ＭＳ Ｐゴシック"/>
              </a:rPr>
              <a:t>Packet Tracer – Basic Switch and End Device Configuration</a:t>
            </a:r>
            <a:endParaRPr lang="en-US" sz="2400" b="0" strike="noStrike" spc="-1">
              <a:latin typeface="Arial"/>
            </a:endParaRPr>
          </a:p>
        </p:txBody>
      </p:sp>
      <p:sp>
        <p:nvSpPr>
          <p:cNvPr id="457"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In this Packet Tracer, you will do the following:</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Configure hostnames and IP addresses on two switches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Use Cisco IOS commands to specify or limit access to the device configurations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Use IOS commands to save the running configuration</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Configure two host devices with IP addresses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Wingdings" charset="2"/>
              <a:buChar char=""/>
              <a:tabLst>
                <a:tab pos="0" algn="l"/>
              </a:tabLst>
            </a:pPr>
            <a:r>
              <a:rPr lang="en-US" sz="1500" b="0" strike="noStrike" spc="-1">
                <a:solidFill>
                  <a:srgbClr val="000000"/>
                </a:solidFill>
                <a:latin typeface="Arial"/>
                <a:ea typeface="ＭＳ Ｐゴシック"/>
              </a:rPr>
              <a:t>Verify connectivity between the two PC end devices</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0" y="0"/>
            <a:ext cx="9143280" cy="80964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Module Practice and Quiz</a:t>
            </a:r>
            <a:br>
              <a:rPr sz="2400"/>
            </a:br>
            <a:r>
              <a:rPr lang="en-US" sz="2400" b="0" strike="noStrike" spc="-1">
                <a:solidFill>
                  <a:srgbClr val="367187"/>
                </a:solidFill>
                <a:latin typeface="Arial"/>
                <a:ea typeface="ＭＳ Ｐゴシック"/>
              </a:rPr>
              <a:t>Lab – Basic Switch and End Device Configuration</a:t>
            </a:r>
            <a:endParaRPr lang="en-US" sz="2400" b="0" strike="noStrike" spc="-1">
              <a:latin typeface="Arial"/>
            </a:endParaRPr>
          </a:p>
        </p:txBody>
      </p:sp>
      <p:sp>
        <p:nvSpPr>
          <p:cNvPr id="459" name="PlaceHolder 2"/>
          <p:cNvSpPr>
            <a:spLocks noGrp="1"/>
          </p:cNvSpPr>
          <p:nvPr>
            <p:ph/>
          </p:nvPr>
        </p:nvSpPr>
        <p:spPr>
          <a:xfrm>
            <a:off x="180000" y="1034280"/>
            <a:ext cx="8648640" cy="3521880"/>
          </a:xfrm>
          <a:prstGeom prst="rect">
            <a:avLst/>
          </a:prstGeom>
          <a:noFill/>
          <a:ln w="0">
            <a:noFill/>
          </a:ln>
        </p:spPr>
        <p:txBody>
          <a:bodyPr lIns="90000" tIns="45000" rIns="182880" bIns="45000" numCol="1" spcCol="0" anchor="t">
            <a:noAutofit/>
          </a:bodyPr>
          <a:lstStyle/>
          <a:p>
            <a:pPr>
              <a:lnSpc>
                <a:spcPct val="100000"/>
              </a:lnSpc>
              <a:spcBef>
                <a:spcPts val="601"/>
              </a:spcBef>
              <a:spcAft>
                <a:spcPts val="601"/>
              </a:spcAft>
              <a:buNone/>
              <a:tabLst>
                <a:tab pos="0" algn="l"/>
              </a:tabLst>
            </a:pPr>
            <a:r>
              <a:rPr lang="en-US" sz="1500" b="0" strike="noStrike" spc="-1">
                <a:solidFill>
                  <a:srgbClr val="000000"/>
                </a:solidFill>
                <a:latin typeface="Arial"/>
                <a:ea typeface="ＭＳ Ｐゴシック"/>
              </a:rPr>
              <a:t>In this lab, you complete the following objectives: </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Set Up the Network Topology</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Configure PC Hosts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tabLst>
                <a:tab pos="0" algn="l"/>
              </a:tabLst>
            </a:pPr>
            <a:r>
              <a:rPr lang="en-US" sz="1500" b="0" strike="noStrike" spc="-1">
                <a:solidFill>
                  <a:srgbClr val="000000"/>
                </a:solidFill>
                <a:latin typeface="Arial"/>
                <a:ea typeface="ＭＳ Ｐゴシック"/>
              </a:rPr>
              <a:t>Configure and Verify Basic Switch Settings</a:t>
            </a:r>
            <a:endParaRPr lang="en-US" sz="15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Module Practice and Quiz</a:t>
            </a:r>
            <a:br>
              <a:rPr sz="2400"/>
            </a:br>
            <a:r>
              <a:rPr lang="en-US" sz="2400" b="0" strike="noStrike" spc="-1">
                <a:solidFill>
                  <a:srgbClr val="367187"/>
                </a:solidFill>
                <a:latin typeface="Arial"/>
                <a:ea typeface="ＭＳ Ｐゴシック"/>
              </a:rPr>
              <a:t>What did I learn in this module?</a:t>
            </a:r>
            <a:endParaRPr lang="en-US" sz="2400" b="0" strike="noStrike" spc="-1">
              <a:latin typeface="Arial"/>
            </a:endParaRPr>
          </a:p>
        </p:txBody>
      </p:sp>
      <p:sp>
        <p:nvSpPr>
          <p:cNvPr id="461" name="PlaceHolder 2"/>
          <p:cNvSpPr>
            <a:spLocks noGrp="1"/>
          </p:cNvSpPr>
          <p:nvPr>
            <p:ph/>
          </p:nvPr>
        </p:nvSpPr>
        <p:spPr>
          <a:xfrm>
            <a:off x="145440" y="798840"/>
            <a:ext cx="5858640" cy="3538800"/>
          </a:xfrm>
          <a:prstGeom prst="rect">
            <a:avLst/>
          </a:prstGeom>
          <a:noFill/>
          <a:ln w="0">
            <a:noFill/>
          </a:ln>
        </p:spPr>
        <p:txBody>
          <a:bodyPr lIns="90000" tIns="45000" rIns="182880" bIns="45000" numCol="1" spcCol="0" anchor="t">
            <a:noAutofit/>
          </a:bodyPr>
          <a:lstStyle/>
          <a:p>
            <a:pPr marL="169920" indent="-169920">
              <a:lnSpc>
                <a:spcPct val="85000"/>
              </a:lnSpc>
              <a:spcBef>
                <a:spcPts val="405"/>
              </a:spcBef>
              <a:spcAft>
                <a:spcPts val="601"/>
              </a:spcAft>
              <a:buClr>
                <a:srgbClr val="58585B"/>
              </a:buClr>
              <a:buSzPct val="90000"/>
              <a:buFont typeface="Arial"/>
              <a:buChar char="•"/>
            </a:pPr>
            <a:r>
              <a:rPr lang="en-US" sz="1350" b="0" strike="noStrike" spc="-1">
                <a:solidFill>
                  <a:srgbClr val="000000"/>
                </a:solidFill>
                <a:latin typeface="Arial"/>
                <a:ea typeface="ＭＳ Ｐゴシック"/>
              </a:rPr>
              <a:t>All end devices and network devices require an operating system (OS).</a:t>
            </a:r>
            <a:endParaRPr lang="en-US" sz="1350" b="0" strike="noStrike" spc="-1">
              <a:latin typeface="Arial"/>
            </a:endParaRPr>
          </a:p>
          <a:p>
            <a:pPr marL="169920" indent="-169920">
              <a:lnSpc>
                <a:spcPct val="85000"/>
              </a:lnSpc>
              <a:spcBef>
                <a:spcPts val="405"/>
              </a:spcBef>
              <a:spcAft>
                <a:spcPts val="601"/>
              </a:spcAft>
              <a:buClr>
                <a:srgbClr val="58585B"/>
              </a:buClr>
              <a:buSzPct val="90000"/>
              <a:buFont typeface="Arial"/>
              <a:buChar char="•"/>
            </a:pPr>
            <a:r>
              <a:rPr lang="en-US" sz="1350" b="0" strike="noStrike" spc="-1">
                <a:solidFill>
                  <a:srgbClr val="000000"/>
                </a:solidFill>
                <a:latin typeface="Arial"/>
                <a:ea typeface="ＭＳ Ｐゴシック"/>
              </a:rPr>
              <a:t>Cisco IOS software separates management access into the following two command modes: User EXEC Mode and Privileged EXEC Mode.</a:t>
            </a:r>
            <a:endParaRPr lang="en-US" sz="1350" b="0" strike="noStrike" spc="-1">
              <a:latin typeface="Arial"/>
            </a:endParaRPr>
          </a:p>
          <a:p>
            <a:pPr marL="169920" indent="-169920">
              <a:lnSpc>
                <a:spcPct val="85000"/>
              </a:lnSpc>
              <a:spcBef>
                <a:spcPts val="405"/>
              </a:spcBef>
              <a:spcAft>
                <a:spcPts val="601"/>
              </a:spcAft>
              <a:buClr>
                <a:srgbClr val="58585B"/>
              </a:buClr>
              <a:buSzPct val="90000"/>
              <a:buFont typeface="Arial"/>
              <a:buChar char="•"/>
            </a:pPr>
            <a:r>
              <a:rPr lang="en-US" sz="1350" b="0" strike="noStrike" spc="-1">
                <a:solidFill>
                  <a:srgbClr val="000000"/>
                </a:solidFill>
                <a:latin typeface="Arial"/>
                <a:ea typeface="ＭＳ Ｐゴシック"/>
              </a:rPr>
              <a:t>Global configuration mode is accessed before other specific configuration modes. From global config mode, the user can enter different subconfiguration modes.</a:t>
            </a:r>
            <a:endParaRPr lang="en-US" sz="1350" b="0" strike="noStrike" spc="-1">
              <a:latin typeface="Arial"/>
            </a:endParaRPr>
          </a:p>
          <a:p>
            <a:pPr marL="169920" indent="-169920">
              <a:lnSpc>
                <a:spcPct val="85000"/>
              </a:lnSpc>
              <a:spcBef>
                <a:spcPts val="405"/>
              </a:spcBef>
              <a:spcAft>
                <a:spcPts val="601"/>
              </a:spcAft>
              <a:buClr>
                <a:srgbClr val="58585B"/>
              </a:buClr>
              <a:buSzPct val="90000"/>
              <a:buFont typeface="Arial"/>
              <a:buChar char="•"/>
            </a:pPr>
            <a:r>
              <a:rPr lang="en-US" sz="1350" b="0" strike="noStrike" spc="-1">
                <a:solidFill>
                  <a:srgbClr val="000000"/>
                </a:solidFill>
                <a:latin typeface="Arial"/>
                <a:ea typeface="ＭＳ Ｐゴシック"/>
              </a:rPr>
              <a:t>Each IOS command has a specific format or syntax and can only be executed in the appropriate mode. </a:t>
            </a:r>
            <a:endParaRPr lang="en-US" sz="1350" b="0" strike="noStrike" spc="-1">
              <a:latin typeface="Arial"/>
            </a:endParaRPr>
          </a:p>
          <a:p>
            <a:pPr marL="169920" indent="-169920">
              <a:lnSpc>
                <a:spcPct val="85000"/>
              </a:lnSpc>
              <a:spcBef>
                <a:spcPts val="405"/>
              </a:spcBef>
              <a:spcAft>
                <a:spcPts val="601"/>
              </a:spcAft>
              <a:buClr>
                <a:srgbClr val="58585B"/>
              </a:buClr>
              <a:buSzPct val="90000"/>
              <a:buFont typeface="Arial"/>
              <a:buChar char="•"/>
            </a:pPr>
            <a:r>
              <a:rPr lang="en-US" sz="1350" b="0" strike="noStrike" spc="-1">
                <a:solidFill>
                  <a:srgbClr val="000000"/>
                </a:solidFill>
                <a:latin typeface="Arial"/>
                <a:ea typeface="ＭＳ Ｐゴシック"/>
              </a:rPr>
              <a:t>Basic device configurations- hostname, password, encrypt passwords and banner. </a:t>
            </a:r>
            <a:endParaRPr lang="en-US" sz="1350" b="0" strike="noStrike" spc="-1">
              <a:latin typeface="Arial"/>
            </a:endParaRPr>
          </a:p>
          <a:p>
            <a:pPr marL="169920" indent="-169920">
              <a:lnSpc>
                <a:spcPct val="85000"/>
              </a:lnSpc>
              <a:spcBef>
                <a:spcPts val="405"/>
              </a:spcBef>
              <a:spcAft>
                <a:spcPts val="601"/>
              </a:spcAft>
              <a:buClr>
                <a:srgbClr val="58585B"/>
              </a:buClr>
              <a:buSzPct val="90000"/>
              <a:buFont typeface="Arial"/>
              <a:buChar char="•"/>
            </a:pPr>
            <a:r>
              <a:rPr lang="en-US" sz="1350" b="0" strike="noStrike" spc="-1">
                <a:solidFill>
                  <a:srgbClr val="000000"/>
                </a:solidFill>
                <a:latin typeface="Arial"/>
                <a:ea typeface="ＭＳ Ｐゴシック"/>
              </a:rPr>
              <a:t>There are two system files that store the device configuration: startup-config and running-config.</a:t>
            </a:r>
            <a:endParaRPr lang="en-US" sz="1350" b="0" strike="noStrike" spc="-1">
              <a:latin typeface="Arial"/>
            </a:endParaRPr>
          </a:p>
          <a:p>
            <a:pPr marL="169920" indent="-169920">
              <a:lnSpc>
                <a:spcPct val="85000"/>
              </a:lnSpc>
              <a:spcBef>
                <a:spcPts val="405"/>
              </a:spcBef>
              <a:spcAft>
                <a:spcPts val="601"/>
              </a:spcAft>
              <a:buClr>
                <a:srgbClr val="58585B"/>
              </a:buClr>
              <a:buSzPct val="90000"/>
              <a:buFont typeface="Arial"/>
              <a:buChar char="•"/>
            </a:pPr>
            <a:r>
              <a:rPr lang="en-US" sz="1350" b="0" strike="noStrike" spc="-1">
                <a:solidFill>
                  <a:srgbClr val="000000"/>
                </a:solidFill>
                <a:latin typeface="Arial"/>
                <a:ea typeface="ＭＳ Ｐゴシック"/>
              </a:rPr>
              <a:t>IP addresses enable devices to locate one another and establish end-to-end communication on the internet. Each end device on a network must be configured with an IP address. </a:t>
            </a:r>
            <a:endParaRPr lang="en-US" sz="1350" b="0" strike="noStrike" spc="-1">
              <a:latin typeface="Arial"/>
            </a:endParaRPr>
          </a:p>
        </p:txBody>
      </p:sp>
      <p:pic>
        <p:nvPicPr>
          <p:cNvPr id="462" name="Picture 2" descr="cisco 350x series stackable managed network switches"/>
          <p:cNvPicPr/>
          <p:nvPr/>
        </p:nvPicPr>
        <p:blipFill>
          <a:blip r:embed="rId3"/>
          <a:stretch/>
        </p:blipFill>
        <p:spPr>
          <a:xfrm>
            <a:off x="6285240" y="2825280"/>
            <a:ext cx="2858040" cy="1625760"/>
          </a:xfrm>
          <a:prstGeom prst="rect">
            <a:avLst/>
          </a:prstGeom>
          <a:ln w="0">
            <a:noFill/>
          </a:ln>
        </p:spPr>
      </p:pic>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0" y="41400"/>
            <a:ext cx="9143280" cy="60840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Module 2 : Basic Switch and End Device Configuration</a:t>
            </a:r>
            <a:br>
              <a:rPr sz="2400"/>
            </a:br>
            <a:r>
              <a:rPr lang="en-US" sz="2400" b="0" strike="noStrike" spc="-1">
                <a:solidFill>
                  <a:srgbClr val="367187"/>
                </a:solidFill>
                <a:latin typeface="Arial"/>
                <a:ea typeface="ＭＳ Ｐゴシック"/>
              </a:rPr>
              <a:t>New Terms and Commands</a:t>
            </a:r>
            <a:endParaRPr lang="en-US" sz="2400" b="0" strike="noStrike" spc="-1">
              <a:latin typeface="Arial"/>
            </a:endParaRPr>
          </a:p>
        </p:txBody>
      </p:sp>
      <p:graphicFrame>
        <p:nvGraphicFramePr>
          <p:cNvPr id="464" name="Content Placeholder 2"/>
          <p:cNvGraphicFramePr/>
          <p:nvPr/>
        </p:nvGraphicFramePr>
        <p:xfrm>
          <a:off x="294480" y="650520"/>
          <a:ext cx="8520480" cy="3911040"/>
        </p:xfrm>
        <a:graphic>
          <a:graphicData uri="http://schemas.openxmlformats.org/drawingml/2006/table">
            <a:tbl>
              <a:tblPr/>
              <a:tblGrid>
                <a:gridCol w="2581200">
                  <a:extLst>
                    <a:ext uri="{9D8B030D-6E8A-4147-A177-3AD203B41FA5}">
                      <a16:colId xmlns:a16="http://schemas.microsoft.com/office/drawing/2014/main" val="20000"/>
                    </a:ext>
                  </a:extLst>
                </a:gridCol>
                <a:gridCol w="2878200">
                  <a:extLst>
                    <a:ext uri="{9D8B030D-6E8A-4147-A177-3AD203B41FA5}">
                      <a16:colId xmlns:a16="http://schemas.microsoft.com/office/drawing/2014/main" val="20001"/>
                    </a:ext>
                  </a:extLst>
                </a:gridCol>
                <a:gridCol w="3061080">
                  <a:extLst>
                    <a:ext uri="{9D8B030D-6E8A-4147-A177-3AD203B41FA5}">
                      <a16:colId xmlns:a16="http://schemas.microsoft.com/office/drawing/2014/main" val="20002"/>
                    </a:ext>
                  </a:extLst>
                </a:gridCol>
              </a:tblGrid>
              <a:tr h="3911040">
                <a:tc>
                  <a:txBody>
                    <a:bodyPr/>
                    <a:lstStyle/>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operating system (OS)</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CLI</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GUI</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shell</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kernel</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hardware</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console</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Secure Shell (SSH)</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Telnet</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terminal emulation programs</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user EXEC mode</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privileged EXEC mode</a:t>
                      </a:r>
                      <a:endParaRPr lang="en-US" sz="1400" b="0" strike="noStrike" spc="-1">
                        <a:latin typeface="Arial"/>
                      </a:endParaRPr>
                    </a:p>
                  </a:txBody>
                  <a:tcPr>
                    <a:lnL w="12240">
                      <a:solidFill>
                        <a:srgbClr val="58585B"/>
                      </a:solidFill>
                    </a:lnL>
                    <a:lnR w="12240">
                      <a:solidFill>
                        <a:srgbClr val="58585B"/>
                      </a:solidFill>
                    </a:lnR>
                    <a:lnT w="12240">
                      <a:solidFill>
                        <a:srgbClr val="58585B"/>
                      </a:solidFill>
                    </a:lnT>
                    <a:lnB w="12240">
                      <a:solidFill>
                        <a:srgbClr val="58585B"/>
                      </a:solidFill>
                    </a:lnB>
                    <a:solidFill>
                      <a:srgbClr val="FFFFFF"/>
                    </a:solidFill>
                  </a:tcPr>
                </a:tc>
                <a:tc>
                  <a:txBody>
                    <a:bodyPr/>
                    <a:lstStyle/>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line configuration mode</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interface configuration mode</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Enable</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configure terminal</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exit</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end</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argument</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keyword</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command syntax</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ping</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traceroute</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help command ”?”</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hot keys</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hostname</a:t>
                      </a:r>
                      <a:endParaRPr lang="en-US" sz="1400" b="0" strike="noStrike" spc="-1">
                        <a:latin typeface="Arial"/>
                      </a:endParaRPr>
                    </a:p>
                  </a:txBody>
                  <a:tcPr>
                    <a:lnL w="12240">
                      <a:solidFill>
                        <a:srgbClr val="58585B"/>
                      </a:solidFill>
                    </a:lnL>
                    <a:lnR w="12240">
                      <a:solidFill>
                        <a:srgbClr val="58585B"/>
                      </a:solidFill>
                    </a:lnR>
                    <a:lnT w="12240">
                      <a:solidFill>
                        <a:srgbClr val="58585B"/>
                      </a:solidFill>
                    </a:lnT>
                    <a:lnB w="12240">
                      <a:solidFill>
                        <a:srgbClr val="58585B"/>
                      </a:solidFill>
                    </a:lnB>
                    <a:solidFill>
                      <a:srgbClr val="FFFFFF"/>
                    </a:solidFill>
                  </a:tcPr>
                </a:tc>
                <a:tc>
                  <a:txBody>
                    <a:bodyPr/>
                    <a:lstStyle/>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console </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enable secret</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VTY line </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show running-config</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banner motd</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startup-config</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running-config</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reload</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erase startup-config</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DHCP</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0" strike="noStrike" spc="-1">
                          <a:solidFill>
                            <a:srgbClr val="58585B"/>
                          </a:solidFill>
                          <a:latin typeface="Arial"/>
                        </a:rPr>
                        <a:t>switch virtual interface (SVI)</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ipconfig</a:t>
                      </a:r>
                      <a:endParaRPr lang="en-US" sz="1400" b="0" strike="noStrike" spc="-1">
                        <a:latin typeface="Arial"/>
                      </a:endParaRPr>
                    </a:p>
                    <a:p>
                      <a:pPr marL="173160" indent="-173160">
                        <a:lnSpc>
                          <a:spcPct val="100000"/>
                        </a:lnSpc>
                        <a:spcBef>
                          <a:spcPts val="201"/>
                        </a:spcBef>
                        <a:spcAft>
                          <a:spcPts val="201"/>
                        </a:spcAft>
                        <a:buClr>
                          <a:srgbClr val="58585B"/>
                        </a:buClr>
                        <a:buFont typeface="Arial"/>
                        <a:buChar char="•"/>
                      </a:pPr>
                      <a:r>
                        <a:rPr lang="en-US" sz="1400" b="1" strike="noStrike" spc="-1">
                          <a:solidFill>
                            <a:srgbClr val="58585B"/>
                          </a:solidFill>
                          <a:latin typeface="Arial"/>
                        </a:rPr>
                        <a:t>show ip int brief</a:t>
                      </a:r>
                      <a:endParaRPr lang="en-US" sz="1400" b="0" strike="noStrike" spc="-1">
                        <a:latin typeface="Arial"/>
                      </a:endParaRPr>
                    </a:p>
                  </a:txBody>
                  <a:tcPr>
                    <a:lnL w="12240">
                      <a:solidFill>
                        <a:srgbClr val="58585B"/>
                      </a:solidFill>
                    </a:lnL>
                    <a:lnR w="12240">
                      <a:solidFill>
                        <a:srgbClr val="58585B"/>
                      </a:solidFill>
                    </a:lnR>
                    <a:lnT w="12240">
                      <a:solidFill>
                        <a:srgbClr val="58585B"/>
                      </a:solidFill>
                    </a:lnT>
                    <a:lnB w="12240">
                      <a:solidFill>
                        <a:srgbClr val="58585B"/>
                      </a:solidFill>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Cisco IOS Access</a:t>
            </a:r>
            <a:br>
              <a:rPr sz="2400"/>
            </a:br>
            <a:r>
              <a:rPr lang="en-US" sz="2400" b="0" strike="noStrike" spc="-1">
                <a:solidFill>
                  <a:srgbClr val="367187"/>
                </a:solidFill>
                <a:latin typeface="Arial"/>
                <a:ea typeface="ＭＳ Ｐゴシック"/>
              </a:rPr>
              <a:t>Purpose of an OS</a:t>
            </a:r>
            <a:endParaRPr lang="en-US" sz="2400" b="0" strike="noStrike" spc="-1">
              <a:latin typeface="Arial"/>
            </a:endParaRPr>
          </a:p>
        </p:txBody>
      </p:sp>
      <p:sp>
        <p:nvSpPr>
          <p:cNvPr id="290" name="PlaceHolder 2"/>
          <p:cNvSpPr>
            <a:spLocks noGrp="1"/>
          </p:cNvSpPr>
          <p:nvPr>
            <p:ph/>
          </p:nvPr>
        </p:nvSpPr>
        <p:spPr>
          <a:xfrm>
            <a:off x="145440" y="925560"/>
            <a:ext cx="3938760" cy="1611720"/>
          </a:xfrm>
          <a:prstGeom prst="rect">
            <a:avLst/>
          </a:prstGeom>
          <a:noFill/>
          <a:ln w="0">
            <a:noFill/>
          </a:ln>
        </p:spPr>
        <p:txBody>
          <a:bodyPr lIns="90000" tIns="45000" rIns="182880" bIns="45000" numCol="1" spcCol="0" anchor="t">
            <a:noAutofit/>
          </a:bodyPr>
          <a:lstStyle/>
          <a:p>
            <a:pPr>
              <a:lnSpc>
                <a:spcPct val="100000"/>
              </a:lnSpc>
              <a:spcBef>
                <a:spcPts val="601"/>
              </a:spcBef>
              <a:spcAft>
                <a:spcPts val="99"/>
              </a:spcAft>
              <a:buNone/>
              <a:tabLst>
                <a:tab pos="0" algn="l"/>
              </a:tabLst>
            </a:pPr>
            <a:r>
              <a:rPr lang="en-US" sz="1500" b="0" strike="noStrike" spc="-1">
                <a:solidFill>
                  <a:srgbClr val="000000"/>
                </a:solidFill>
                <a:latin typeface="Arial"/>
                <a:ea typeface="ＭＳ Ｐゴシック"/>
              </a:rPr>
              <a:t>PC operating system enables a user to do the following:</a:t>
            </a:r>
            <a:endParaRPr lang="en-US" sz="1500" b="0" strike="noStrike" spc="-1">
              <a:latin typeface="Arial"/>
            </a:endParaRPr>
          </a:p>
          <a:p>
            <a:pPr marL="358920" lvl="1" indent="-216000">
              <a:lnSpc>
                <a:spcPct val="100000"/>
              </a:lnSpc>
              <a:spcBef>
                <a:spcPts val="300"/>
              </a:spcBef>
              <a:spcAft>
                <a:spcPts val="99"/>
              </a:spcAft>
              <a:buClr>
                <a:srgbClr val="58585B"/>
              </a:buClr>
              <a:buFont typeface="Arial"/>
              <a:buChar char="•"/>
              <a:tabLst>
                <a:tab pos="0" algn="l"/>
              </a:tabLst>
            </a:pPr>
            <a:r>
              <a:rPr lang="en-US" sz="1600" b="0" strike="noStrike" spc="-1">
                <a:solidFill>
                  <a:srgbClr val="000000"/>
                </a:solidFill>
                <a:latin typeface="Arial"/>
                <a:ea typeface="ＭＳ Ｐゴシック"/>
              </a:rPr>
              <a:t>Use a mouse to make selections and run programs</a:t>
            </a:r>
            <a:endParaRPr lang="en-US" sz="1600" b="0" strike="noStrike" spc="-1">
              <a:latin typeface="Arial"/>
            </a:endParaRPr>
          </a:p>
          <a:p>
            <a:pPr marL="358920" lvl="1" indent="-216000">
              <a:lnSpc>
                <a:spcPct val="100000"/>
              </a:lnSpc>
              <a:spcBef>
                <a:spcPts val="300"/>
              </a:spcBef>
              <a:spcAft>
                <a:spcPts val="99"/>
              </a:spcAft>
              <a:buClr>
                <a:srgbClr val="58585B"/>
              </a:buClr>
              <a:buFont typeface="Arial"/>
              <a:buChar char="•"/>
              <a:tabLst>
                <a:tab pos="0" algn="l"/>
              </a:tabLst>
            </a:pPr>
            <a:r>
              <a:rPr lang="en-US" sz="1600" b="0" strike="noStrike" spc="-1">
                <a:solidFill>
                  <a:srgbClr val="000000"/>
                </a:solidFill>
                <a:latin typeface="Arial"/>
                <a:ea typeface="ＭＳ Ｐゴシック"/>
              </a:rPr>
              <a:t>Enter text and text-based commands</a:t>
            </a:r>
            <a:endParaRPr lang="en-US" sz="1600" b="0" strike="noStrike" spc="-1">
              <a:latin typeface="Arial"/>
            </a:endParaRPr>
          </a:p>
          <a:p>
            <a:pPr marL="358920" lvl="1" indent="-216000">
              <a:lnSpc>
                <a:spcPct val="100000"/>
              </a:lnSpc>
              <a:spcBef>
                <a:spcPts val="300"/>
              </a:spcBef>
              <a:spcAft>
                <a:spcPts val="99"/>
              </a:spcAft>
              <a:buClr>
                <a:srgbClr val="58585B"/>
              </a:buClr>
              <a:buFont typeface="Arial"/>
              <a:buChar char="•"/>
              <a:tabLst>
                <a:tab pos="0" algn="l"/>
              </a:tabLst>
            </a:pPr>
            <a:r>
              <a:rPr lang="en-US" sz="1600" b="0" strike="noStrike" spc="-1">
                <a:solidFill>
                  <a:srgbClr val="000000"/>
                </a:solidFill>
                <a:latin typeface="Arial"/>
                <a:ea typeface="ＭＳ Ｐゴシック"/>
              </a:rPr>
              <a:t>View output on a monitor</a:t>
            </a:r>
            <a:endParaRPr lang="en-US" sz="1600" b="0" strike="noStrike" spc="-1">
              <a:latin typeface="Arial"/>
            </a:endParaRPr>
          </a:p>
          <a:p>
            <a:pPr>
              <a:lnSpc>
                <a:spcPct val="100000"/>
              </a:lnSpc>
              <a:spcBef>
                <a:spcPts val="601"/>
              </a:spcBef>
              <a:spcAft>
                <a:spcPts val="601"/>
              </a:spcAft>
              <a:buNone/>
              <a:tabLst>
                <a:tab pos="0" algn="l"/>
              </a:tabLst>
            </a:pPr>
            <a:endParaRPr lang="en-US" sz="1500" b="0" strike="noStrike" spc="-1">
              <a:latin typeface="Arial"/>
            </a:endParaRPr>
          </a:p>
        </p:txBody>
      </p:sp>
      <p:pic>
        <p:nvPicPr>
          <p:cNvPr id="291" name="Picture 3"/>
          <p:cNvPicPr/>
          <p:nvPr/>
        </p:nvPicPr>
        <p:blipFill>
          <a:blip r:embed="rId3"/>
          <a:stretch/>
        </p:blipFill>
        <p:spPr>
          <a:xfrm>
            <a:off x="4467600" y="3277440"/>
            <a:ext cx="4571280" cy="476280"/>
          </a:xfrm>
          <a:prstGeom prst="rect">
            <a:avLst/>
          </a:prstGeom>
          <a:ln w="0">
            <a:noFill/>
          </a:ln>
        </p:spPr>
      </p:pic>
      <p:sp>
        <p:nvSpPr>
          <p:cNvPr id="292" name="TextBox 2"/>
          <p:cNvSpPr/>
          <p:nvPr/>
        </p:nvSpPr>
        <p:spPr>
          <a:xfrm>
            <a:off x="4651560" y="925560"/>
            <a:ext cx="4203360" cy="200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500" b="0" strike="noStrike" spc="-1">
                <a:solidFill>
                  <a:srgbClr val="000000"/>
                </a:solidFill>
                <a:latin typeface="Arial"/>
                <a:ea typeface="ＭＳ Ｐゴシック"/>
              </a:rPr>
              <a:t>CLI-based network operating system enables a network technician to do the following:</a:t>
            </a:r>
            <a:endParaRPr lang="en-US" sz="1500" b="0" strike="noStrike" spc="-1">
              <a:latin typeface="Arial"/>
            </a:endParaRPr>
          </a:p>
          <a:p>
            <a:pPr marL="743040" lvl="1" indent="-285840">
              <a:lnSpc>
                <a:spcPct val="100000"/>
              </a:lnSpc>
              <a:buClr>
                <a:srgbClr val="58585B"/>
              </a:buClr>
              <a:buFont typeface="Arial"/>
              <a:buChar char="•"/>
            </a:pPr>
            <a:r>
              <a:rPr lang="en-US" sz="1600" b="0" strike="noStrike" spc="-1">
                <a:solidFill>
                  <a:srgbClr val="000000"/>
                </a:solidFill>
                <a:latin typeface="Arial"/>
                <a:ea typeface="ＭＳ Ｐゴシック"/>
              </a:rPr>
              <a:t>Use a keyboard to run CLI-based network programs</a:t>
            </a:r>
            <a:endParaRPr lang="en-US" sz="1600" b="0" strike="noStrike" spc="-1">
              <a:latin typeface="Arial"/>
            </a:endParaRPr>
          </a:p>
          <a:p>
            <a:pPr marL="743040" lvl="1" indent="-285840">
              <a:lnSpc>
                <a:spcPct val="100000"/>
              </a:lnSpc>
              <a:buClr>
                <a:srgbClr val="58585B"/>
              </a:buClr>
              <a:buFont typeface="Arial"/>
              <a:buChar char="•"/>
            </a:pPr>
            <a:r>
              <a:rPr lang="en-US" sz="1600" b="0" strike="noStrike" spc="-1">
                <a:solidFill>
                  <a:srgbClr val="000000"/>
                </a:solidFill>
                <a:latin typeface="Arial"/>
                <a:ea typeface="ＭＳ Ｐゴシック"/>
              </a:rPr>
              <a:t>Use a keyboard to enter text and text-based commands</a:t>
            </a:r>
            <a:endParaRPr lang="en-US" sz="1600" b="0" strike="noStrike" spc="-1">
              <a:latin typeface="Arial"/>
            </a:endParaRPr>
          </a:p>
          <a:p>
            <a:pPr marL="743040" lvl="1" indent="-285840">
              <a:lnSpc>
                <a:spcPct val="100000"/>
              </a:lnSpc>
              <a:buClr>
                <a:srgbClr val="58585B"/>
              </a:buClr>
              <a:buFont typeface="Arial"/>
              <a:buChar char="•"/>
            </a:pPr>
            <a:r>
              <a:rPr lang="en-US" sz="1600" b="0" strike="noStrike" spc="-1">
                <a:solidFill>
                  <a:srgbClr val="000000"/>
                </a:solidFill>
                <a:latin typeface="Arial"/>
                <a:ea typeface="ＭＳ Ｐゴシック"/>
              </a:rPr>
              <a:t>View output on a monitor</a:t>
            </a:r>
            <a:endParaRPr lang="en-US" sz="1600" b="0" strike="noStrike" spc="-1">
              <a:latin typeface="Arial"/>
            </a:endParaRPr>
          </a:p>
          <a:p>
            <a:pPr>
              <a:lnSpc>
                <a:spcPct val="100000"/>
              </a:lnSpc>
              <a:buNone/>
            </a:pPr>
            <a:endParaRPr lang="en-US" sz="1600" b="0" strike="noStrike" spc="-1">
              <a:latin typeface="Arial"/>
            </a:endParaRPr>
          </a:p>
        </p:txBody>
      </p:sp>
      <p:pic>
        <p:nvPicPr>
          <p:cNvPr id="293" name="Picture 6"/>
          <p:cNvPicPr/>
          <p:nvPr/>
        </p:nvPicPr>
        <p:blipFill>
          <a:blip r:embed="rId4"/>
          <a:stretch/>
        </p:blipFill>
        <p:spPr>
          <a:xfrm>
            <a:off x="363960" y="2605320"/>
            <a:ext cx="3034440" cy="1820520"/>
          </a:xfrm>
          <a:prstGeom prst="rect">
            <a:avLst/>
          </a:prstGeom>
          <a:ln w="0">
            <a:noFill/>
          </a:ln>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Cisco IOS Access</a:t>
            </a:r>
            <a:br>
              <a:rPr sz="2400"/>
            </a:br>
            <a:r>
              <a:rPr lang="en-US" sz="2400" b="0" strike="noStrike" spc="-1">
                <a:solidFill>
                  <a:srgbClr val="367187"/>
                </a:solidFill>
                <a:latin typeface="Arial"/>
                <a:ea typeface="ＭＳ Ｐゴシック"/>
              </a:rPr>
              <a:t>Access Methods</a:t>
            </a:r>
            <a:endParaRPr lang="en-US" sz="2400" b="0" strike="noStrike" spc="-1">
              <a:latin typeface="Arial"/>
            </a:endParaRPr>
          </a:p>
        </p:txBody>
      </p:sp>
      <p:sp>
        <p:nvSpPr>
          <p:cNvPr id="295" name="PlaceHolder 2"/>
          <p:cNvSpPr>
            <a:spLocks noGrp="1"/>
          </p:cNvSpPr>
          <p:nvPr>
            <p:ph/>
          </p:nvPr>
        </p:nvSpPr>
        <p:spPr>
          <a:xfrm>
            <a:off x="145440" y="822960"/>
            <a:ext cx="3938760" cy="384768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500" b="1" strike="noStrike" spc="-1">
                <a:solidFill>
                  <a:srgbClr val="000000"/>
                </a:solidFill>
                <a:latin typeface="Arial"/>
                <a:ea typeface="ＭＳ Ｐゴシック"/>
              </a:rPr>
              <a:t>Console</a:t>
            </a:r>
            <a:r>
              <a:rPr lang="en-US" sz="1500" b="0" strike="noStrike" spc="-1">
                <a:solidFill>
                  <a:srgbClr val="000000"/>
                </a:solidFill>
                <a:latin typeface="Arial"/>
                <a:ea typeface="ＭＳ Ｐゴシック"/>
              </a:rPr>
              <a:t> – A physical management port used to access a device in order to provide maintenance, such as performing the initial configurations.</a:t>
            </a:r>
            <a:endParaRPr lang="en-US" sz="15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500" b="1" strike="noStrike" spc="-1">
                <a:solidFill>
                  <a:srgbClr val="000000"/>
                </a:solidFill>
                <a:latin typeface="Arial"/>
                <a:ea typeface="ＭＳ Ｐゴシック"/>
              </a:rPr>
              <a:t>Secure Shell (SSH) </a:t>
            </a:r>
            <a:r>
              <a:rPr lang="en-US" sz="1500" b="0" strike="noStrike" spc="-1">
                <a:solidFill>
                  <a:srgbClr val="000000"/>
                </a:solidFill>
                <a:latin typeface="Arial"/>
                <a:ea typeface="ＭＳ Ｐゴシック"/>
              </a:rPr>
              <a:t>– Establishes a secure remote CLI connection to a device, through a virtual interface, over a network. (</a:t>
            </a:r>
            <a:r>
              <a:rPr lang="en-US" sz="1400" b="0" strike="noStrike" spc="-1">
                <a:solidFill>
                  <a:srgbClr val="000000"/>
                </a:solidFill>
                <a:latin typeface="Arial"/>
                <a:ea typeface="ＭＳ Ｐゴシック"/>
              </a:rPr>
              <a:t>Note: This is the recommended method for remotely connecting to a device.)</a:t>
            </a:r>
            <a:endParaRPr lang="en-US" sz="14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500" b="1" strike="noStrike" spc="-1">
                <a:solidFill>
                  <a:srgbClr val="000000"/>
                </a:solidFill>
                <a:latin typeface="Arial"/>
                <a:ea typeface="ＭＳ Ｐゴシック"/>
              </a:rPr>
              <a:t>Telnet</a:t>
            </a:r>
            <a:r>
              <a:rPr lang="en-US" sz="1500" b="0" strike="noStrike" spc="-1">
                <a:solidFill>
                  <a:srgbClr val="000000"/>
                </a:solidFill>
                <a:latin typeface="Arial"/>
                <a:ea typeface="ＭＳ Ｐゴシック"/>
              </a:rPr>
              <a:t> – Establishes an insecure remote CLI connection to a device over the network. </a:t>
            </a:r>
            <a:r>
              <a:rPr lang="en-US" sz="1400" b="0" strike="noStrike" spc="-1">
                <a:solidFill>
                  <a:srgbClr val="000000"/>
                </a:solidFill>
                <a:latin typeface="Arial"/>
                <a:ea typeface="ＭＳ Ｐゴシック"/>
              </a:rPr>
              <a:t>(Note: User authentication, passwords and commands are sent over the network in plaintext.) </a:t>
            </a:r>
            <a:endParaRPr lang="en-US" sz="1400" b="0" strike="noStrike" spc="-1">
              <a:latin typeface="Arial"/>
            </a:endParaRPr>
          </a:p>
          <a:p>
            <a:pPr>
              <a:lnSpc>
                <a:spcPct val="100000"/>
              </a:lnSpc>
              <a:spcBef>
                <a:spcPts val="601"/>
              </a:spcBef>
              <a:spcAft>
                <a:spcPts val="601"/>
              </a:spcAft>
              <a:buNone/>
            </a:pPr>
            <a:endParaRPr lang="en-US" sz="1500" b="0" strike="noStrike" spc="-1">
              <a:latin typeface="Arial"/>
            </a:endParaRPr>
          </a:p>
        </p:txBody>
      </p:sp>
      <p:pic>
        <p:nvPicPr>
          <p:cNvPr id="296" name="Picture 6" descr="Computer, Utp, Network, Cisco, Color, Jack, Electronics"/>
          <p:cNvPicPr/>
          <p:nvPr/>
        </p:nvPicPr>
        <p:blipFill>
          <a:blip r:embed="rId3"/>
          <a:stretch/>
        </p:blipFill>
        <p:spPr>
          <a:xfrm>
            <a:off x="5486760" y="420120"/>
            <a:ext cx="2254320" cy="1688400"/>
          </a:xfrm>
          <a:prstGeom prst="rect">
            <a:avLst/>
          </a:prstGeom>
          <a:ln w="0">
            <a:noFill/>
          </a:ln>
        </p:spPr>
      </p:pic>
      <p:pic>
        <p:nvPicPr>
          <p:cNvPr id="297" name="Picture 2"/>
          <p:cNvPicPr/>
          <p:nvPr/>
        </p:nvPicPr>
        <p:blipFill>
          <a:blip r:embed="rId4"/>
          <a:stretch/>
        </p:blipFill>
        <p:spPr>
          <a:xfrm>
            <a:off x="4215240" y="2455920"/>
            <a:ext cx="4804560" cy="2040840"/>
          </a:xfrm>
          <a:prstGeom prst="rect">
            <a:avLst/>
          </a:prstGeom>
          <a:ln w="0">
            <a:noFill/>
          </a:ln>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0" y="41400"/>
            <a:ext cx="9143280" cy="756720"/>
          </a:xfrm>
          <a:prstGeom prst="rect">
            <a:avLst/>
          </a:prstGeom>
          <a:noFill/>
          <a:ln w="0">
            <a:noFill/>
          </a:ln>
        </p:spPr>
        <p:txBody>
          <a:bodyPr lIns="90000" tIns="45000" rIns="90000" bIns="45000" numCol="1" spcCol="0" anchor="ctr">
            <a:noAutofit/>
          </a:bodyPr>
          <a:lstStyle/>
          <a:p>
            <a:pPr>
              <a:lnSpc>
                <a:spcPct val="100000"/>
              </a:lnSpc>
              <a:buNone/>
            </a:pPr>
            <a:r>
              <a:rPr lang="en-US" sz="1600" b="0" strike="noStrike" spc="-1">
                <a:solidFill>
                  <a:srgbClr val="367187"/>
                </a:solidFill>
                <a:latin typeface="Arial"/>
                <a:ea typeface="ＭＳ Ｐゴシック"/>
              </a:rPr>
              <a:t>Cisco IOS Access</a:t>
            </a:r>
            <a:br>
              <a:rPr sz="2400"/>
            </a:br>
            <a:r>
              <a:rPr lang="en-US" sz="2400" b="0" strike="noStrike" spc="-1">
                <a:solidFill>
                  <a:srgbClr val="367187"/>
                </a:solidFill>
                <a:latin typeface="Arial"/>
                <a:ea typeface="ＭＳ Ｐゴシック"/>
              </a:rPr>
              <a:t>Terminal Emulation Programs</a:t>
            </a:r>
            <a:endParaRPr lang="en-US" sz="2400" b="0" strike="noStrike" spc="-1">
              <a:latin typeface="Arial"/>
            </a:endParaRPr>
          </a:p>
        </p:txBody>
      </p:sp>
      <p:sp>
        <p:nvSpPr>
          <p:cNvPr id="299" name="PlaceHolder 2"/>
          <p:cNvSpPr>
            <a:spLocks noGrp="1"/>
          </p:cNvSpPr>
          <p:nvPr>
            <p:ph/>
          </p:nvPr>
        </p:nvSpPr>
        <p:spPr>
          <a:xfrm>
            <a:off x="145440" y="822960"/>
            <a:ext cx="8709840" cy="1124280"/>
          </a:xfrm>
          <a:prstGeom prst="rect">
            <a:avLst/>
          </a:prstGeom>
          <a:noFill/>
          <a:ln w="0">
            <a:noFill/>
          </a:ln>
        </p:spPr>
        <p:txBody>
          <a:bodyPr lIns="90000" tIns="45000" rIns="182880" bIns="45000" numCol="1" spcCol="0" anchor="t">
            <a:noAutofit/>
          </a:bodyPr>
          <a:lstStyle/>
          <a:p>
            <a:pPr marL="169920" indent="-169920">
              <a:lnSpc>
                <a:spcPct val="100000"/>
              </a:lnSpc>
              <a:spcBef>
                <a:spcPts val="601"/>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Terminal emulation programs are used to connect to a network device by either a console port or by an SSH/Telnet connection. </a:t>
            </a:r>
            <a:endParaRPr lang="en-US" sz="1600" b="0" strike="noStrike" spc="-1">
              <a:latin typeface="Arial"/>
            </a:endParaRPr>
          </a:p>
          <a:p>
            <a:pPr marL="169920" indent="-169920">
              <a:lnSpc>
                <a:spcPct val="100000"/>
              </a:lnSpc>
              <a:spcBef>
                <a:spcPts val="601"/>
              </a:spcBef>
              <a:spcAft>
                <a:spcPts val="601"/>
              </a:spcAft>
              <a:buClr>
                <a:srgbClr val="58585B"/>
              </a:buClr>
              <a:buSzPct val="90000"/>
              <a:buFont typeface="Arial"/>
              <a:buChar char="•"/>
            </a:pPr>
            <a:r>
              <a:rPr lang="en-US" sz="1600" b="0" strike="noStrike" spc="-1">
                <a:solidFill>
                  <a:srgbClr val="000000"/>
                </a:solidFill>
                <a:latin typeface="Arial"/>
                <a:ea typeface="ＭＳ Ｐゴシック"/>
              </a:rPr>
              <a:t>There are several terminal emulation programs to chose from such as PuTTY, Tera Term and SecureCRT. </a:t>
            </a:r>
            <a:endParaRPr lang="en-US" sz="1600" b="0" strike="noStrike" spc="-1">
              <a:latin typeface="Arial"/>
            </a:endParaRPr>
          </a:p>
          <a:p>
            <a:pPr>
              <a:lnSpc>
                <a:spcPct val="100000"/>
              </a:lnSpc>
              <a:spcBef>
                <a:spcPts val="601"/>
              </a:spcBef>
              <a:spcAft>
                <a:spcPts val="601"/>
              </a:spcAft>
              <a:buNone/>
            </a:pPr>
            <a:endParaRPr lang="en-US" sz="1500" b="0" strike="noStrike" spc="-1">
              <a:latin typeface="Arial"/>
            </a:endParaRPr>
          </a:p>
        </p:txBody>
      </p:sp>
      <p:pic>
        <p:nvPicPr>
          <p:cNvPr id="300" name="Picture 1"/>
          <p:cNvPicPr/>
          <p:nvPr/>
        </p:nvPicPr>
        <p:blipFill>
          <a:blip r:embed="rId3"/>
          <a:stretch/>
        </p:blipFill>
        <p:spPr>
          <a:xfrm>
            <a:off x="1266480" y="2255400"/>
            <a:ext cx="2352240" cy="2317680"/>
          </a:xfrm>
          <a:prstGeom prst="rect">
            <a:avLst/>
          </a:prstGeom>
          <a:ln w="0">
            <a:noFill/>
          </a:ln>
        </p:spPr>
      </p:pic>
      <p:pic>
        <p:nvPicPr>
          <p:cNvPr id="301" name="Picture 2"/>
          <p:cNvPicPr/>
          <p:nvPr/>
        </p:nvPicPr>
        <p:blipFill>
          <a:blip r:embed="rId4"/>
          <a:stretch/>
        </p:blipFill>
        <p:spPr>
          <a:xfrm>
            <a:off x="4379760" y="2255400"/>
            <a:ext cx="4091040" cy="2297160"/>
          </a:xfrm>
          <a:prstGeom prst="rect">
            <a:avLst/>
          </a:prstGeom>
          <a:ln w="0">
            <a:noFill/>
          </a:ln>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416520" y="1788120"/>
            <a:ext cx="8230680" cy="928800"/>
          </a:xfrm>
          <a:prstGeom prst="rect">
            <a:avLst/>
          </a:prstGeom>
          <a:noFill/>
          <a:ln w="0">
            <a:noFill/>
          </a:ln>
        </p:spPr>
        <p:txBody>
          <a:bodyPr lIns="90000" tIns="45000" rIns="90000" bIns="45000" numCol="1" spcCol="0" anchor="b">
            <a:noAutofit/>
          </a:bodyPr>
          <a:lstStyle/>
          <a:p>
            <a:pPr>
              <a:lnSpc>
                <a:spcPct val="90000"/>
              </a:lnSpc>
              <a:buNone/>
              <a:tabLst>
                <a:tab pos="0" algn="l"/>
              </a:tabLst>
            </a:pPr>
            <a:r>
              <a:rPr lang="en-US" sz="4000" b="0" strike="noStrike" spc="-1">
                <a:solidFill>
                  <a:srgbClr val="AFE8FB"/>
                </a:solidFill>
                <a:latin typeface="Arial"/>
                <a:ea typeface="ＭＳ Ｐゴシック"/>
              </a:rPr>
              <a:t>2.2 IOS Navigation</a:t>
            </a:r>
            <a:endParaRPr lang="en-US" sz="4000" b="0" strike="noStrike" spc="-1">
              <a:latin typeface="Arial"/>
            </a:endParaRP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DC936665DCDE4DA8DD6DA3F4982DC2" ma:contentTypeVersion="6" ma:contentTypeDescription="Crée un document." ma:contentTypeScope="" ma:versionID="f51f3feb06961617b10cb61023f82ee1">
  <xsd:schema xmlns:xsd="http://www.w3.org/2001/XMLSchema" xmlns:xs="http://www.w3.org/2001/XMLSchema" xmlns:p="http://schemas.microsoft.com/office/2006/metadata/properties" xmlns:ns2="64036911-79c8-4899-8408-3a152c7c3f64" xmlns:ns3="d209aa3c-2790-4768-b93a-08570d0a0ac9" targetNamespace="http://schemas.microsoft.com/office/2006/metadata/properties" ma:root="true" ma:fieldsID="6e5b9e319d9c2cb020f96b4cefbef286" ns2:_="" ns3:_="">
    <xsd:import namespace="64036911-79c8-4899-8408-3a152c7c3f64"/>
    <xsd:import namespace="d209aa3c-2790-4768-b93a-08570d0a0ac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036911-79c8-4899-8408-3a152c7c3f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09aa3c-2790-4768-b93a-08570d0a0ac9"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DBB65F-90BD-4A03-A006-A4A7D73D33F0}">
  <ds:schemaRefs>
    <ds:schemaRef ds:uri="64036911-79c8-4899-8408-3a152c7c3f64"/>
    <ds:schemaRef ds:uri="d209aa3c-2790-4768-b93a-08570d0a0ac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7675E78-5231-46F5-816E-DD7E04186C8C}">
  <ds:schemaRefs>
    <ds:schemaRef ds:uri="http://schemas.microsoft.com/sharepoint/v3/contenttype/forms"/>
  </ds:schemaRefs>
</ds:datastoreItem>
</file>

<file path=customXml/itemProps3.xml><?xml version="1.0" encoding="utf-8"?>
<ds:datastoreItem xmlns:ds="http://schemas.openxmlformats.org/officeDocument/2006/customXml" ds:itemID="{3B4917EE-3038-43F1-B506-7CFC3332565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Default Theme</Template>
  <Application>Microsoft Office PowerPoint</Application>
  <PresentationFormat>On-screen Show (16:9)</PresentationFormat>
  <Slides>59</Slides>
  <Notes>59</Notes>
  <HiddenSlides>1</HiddenSlides>
  <ScaleCrop>false</ScaleCrop>
  <HeadingPairs>
    <vt:vector size="4" baseType="variant">
      <vt:variant>
        <vt:lpstr>Theme</vt:lpstr>
      </vt:variant>
      <vt:variant>
        <vt:i4>4</vt:i4>
      </vt:variant>
      <vt:variant>
        <vt:lpstr>Slide Titles</vt:lpstr>
      </vt:variant>
      <vt:variant>
        <vt:i4>59</vt:i4>
      </vt:variant>
    </vt:vector>
  </HeadingPairs>
  <TitlesOfParts>
    <vt:vector size="63" baseType="lpstr">
      <vt:lpstr>Office Theme</vt:lpstr>
      <vt:lpstr>Office Theme</vt:lpstr>
      <vt:lpstr>Office Theme</vt:lpstr>
      <vt:lpstr>Office Theme</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subject/>
  <dc:creator>Stephanie Harvey</dc:creator>
  <dc:description/>
  <cp:revision>1</cp:revision>
  <dcterms:created xsi:type="dcterms:W3CDTF">2019-10-18T06:21:22Z</dcterms:created>
  <dcterms:modified xsi:type="dcterms:W3CDTF">2022-12-18T07:26:43Z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F9A496F7-57D7-4028-9572-D40DFDF3715A</vt:lpwstr>
  </property>
  <property fmtid="{D5CDD505-2E9C-101B-9397-08002B2CF9AE}" pid="3" name="ArticulatePath">
    <vt:lpwstr>ITE7_Chp9_by_jg</vt:lpwstr>
  </property>
  <property fmtid="{D5CDD505-2E9C-101B-9397-08002B2CF9AE}" pid="4" name="HiddenSlides">
    <vt:i4>10</vt:i4>
  </property>
  <property fmtid="{D5CDD505-2E9C-101B-9397-08002B2CF9AE}" pid="5" name="Jive_LatestUserAccountName">
    <vt:lpwstr>alljohns</vt:lpwstr>
  </property>
  <property fmtid="{D5CDD505-2E9C-101B-9397-08002B2CF9AE}" pid="6" name="Jive_VersionGuid">
    <vt:lpwstr>fd96a0b3-f68d-4727-8e4f-2128d37ed30a</vt:lpwstr>
  </property>
  <property fmtid="{D5CDD505-2E9C-101B-9397-08002B2CF9AE}" pid="7" name="Notes">
    <vt:i4>70</vt:i4>
  </property>
  <property fmtid="{D5CDD505-2E9C-101B-9397-08002B2CF9AE}" pid="8" name="Offisync_ProviderInitializationData">
    <vt:lpwstr>https://cisco.jiveon.com</vt:lpwstr>
  </property>
  <property fmtid="{D5CDD505-2E9C-101B-9397-08002B2CF9AE}" pid="9" name="Offisync_ServerID">
    <vt:lpwstr>07841bbc-cd3c-4a76-827f-75a2226890f4</vt:lpwstr>
  </property>
  <property fmtid="{D5CDD505-2E9C-101B-9397-08002B2CF9AE}" pid="10" name="Offisync_UniqueId">
    <vt:lpwstr>1702406</vt:lpwstr>
  </property>
  <property fmtid="{D5CDD505-2E9C-101B-9397-08002B2CF9AE}" pid="11" name="Offisync_UpdateToken">
    <vt:lpwstr>1</vt:lpwstr>
  </property>
  <property fmtid="{D5CDD505-2E9C-101B-9397-08002B2CF9AE}" pid="12" name="PresentationFormat">
    <vt:lpwstr>On-screen Show (16:9)</vt:lpwstr>
  </property>
  <property fmtid="{D5CDD505-2E9C-101B-9397-08002B2CF9AE}" pid="13" name="Slides">
    <vt:i4>72</vt:i4>
  </property>
  <property fmtid="{D5CDD505-2E9C-101B-9397-08002B2CF9AE}" pid="14" name="ContentTypeId">
    <vt:lpwstr>0x010100F2DC936665DCDE4DA8DD6DA3F4982DC2</vt:lpwstr>
  </property>
</Properties>
</file>